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87" r:id="rId4"/>
    <p:sldId id="277" r:id="rId5"/>
    <p:sldId id="278" r:id="rId6"/>
    <p:sldId id="279" r:id="rId7"/>
    <p:sldId id="280" r:id="rId8"/>
    <p:sldId id="281" r:id="rId9"/>
    <p:sldId id="283" r:id="rId10"/>
    <p:sldId id="282" r:id="rId11"/>
    <p:sldId id="284" r:id="rId12"/>
    <p:sldId id="263" r:id="rId13"/>
    <p:sldId id="270" r:id="rId14"/>
    <p:sldId id="265" r:id="rId15"/>
    <p:sldId id="288" r:id="rId16"/>
    <p:sldId id="271" r:id="rId17"/>
    <p:sldId id="272" r:id="rId18"/>
    <p:sldId id="273" r:id="rId19"/>
    <p:sldId id="274" r:id="rId20"/>
    <p:sldId id="267" r:id="rId21"/>
    <p:sldId id="275" r:id="rId22"/>
    <p:sldId id="276" r:id="rId23"/>
    <p:sldId id="289" r:id="rId24"/>
    <p:sldId id="290" r:id="rId25"/>
    <p:sldId id="291" r:id="rId26"/>
    <p:sldId id="285" r:id="rId27"/>
    <p:sldId id="286" r:id="rId28"/>
  </p:sldIdLst>
  <p:sldSz cx="9144000" cy="5143500" type="screen16x9"/>
  <p:notesSz cx="6858000" cy="9144000"/>
  <p:embeddedFontLst>
    <p:embeddedFont>
      <p:font typeface="Trebuchet MS" pitchFamily="34" charset="0"/>
      <p:regular r:id="rId30"/>
      <p:bold r:id="rId31"/>
      <p:italic r:id="rId32"/>
      <p:boldItalic r:id="rId33"/>
    </p:embeddedFont>
    <p:embeddedFont>
      <p:font typeface="Georgia" pitchFamily="18" charset="0"/>
      <p:regular r:id="rId34"/>
      <p:bold r:id="rId35"/>
      <p:italic r:id="rId36"/>
      <p:boldItalic r:id="rId37"/>
    </p:embeddedFont>
    <p:embeddedFont>
      <p:font typeface="Raleway" charset="0"/>
      <p:regular r:id="rId38"/>
      <p:bold r:id="rId39"/>
      <p:italic r:id="rId40"/>
      <p:boldItalic r:id="rId41"/>
    </p:embeddedFont>
    <p:embeddedFont>
      <p:font typeface="Calibri"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D6tLWs7Nz5rZLaq82wm6uTsIr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15126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844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84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844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844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844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844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13"/>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1793290" y="3279126"/>
            <a:ext cx="6512511" cy="85725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2304"/>
              <a:buChar cha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2"/>
          <p:cNvSpPr txBox="1">
            <a:spLocks noGrp="1"/>
          </p:cNvSpPr>
          <p:nvPr>
            <p:ph type="body" idx="1"/>
          </p:nvPr>
        </p:nvSpPr>
        <p:spPr>
          <a:xfrm rot="5400000">
            <a:off x="3802380" y="-1348741"/>
            <a:ext cx="2606040" cy="6400800"/>
          </a:xfrm>
          <a:prstGeom prst="rect">
            <a:avLst/>
          </a:prstGeom>
          <a:noFill/>
          <a:ln>
            <a:noFill/>
          </a:ln>
        </p:spPr>
        <p:txBody>
          <a:bodyPr spcFirstLastPara="1" wrap="square" lIns="91425" tIns="45700" rIns="91425" bIns="45700" anchor="t" anchorCtr="0">
            <a:normAutofit/>
          </a:bodyPr>
          <a:lstStyle>
            <a:lvl1pPr marL="457200" lvl="0" indent="-377190" algn="l">
              <a:spcBef>
                <a:spcPts val="360"/>
              </a:spcBef>
              <a:spcAft>
                <a:spcPts val="0"/>
              </a:spcAft>
              <a:buSzPts val="2340"/>
              <a:buChar char="*"/>
              <a:defRPr/>
            </a:lvl1pPr>
            <a:lvl2pPr marL="914400" lvl="1" indent="-377190" algn="l">
              <a:spcBef>
                <a:spcPts val="360"/>
              </a:spcBef>
              <a:spcAft>
                <a:spcPts val="0"/>
              </a:spcAft>
              <a:buSzPts val="2340"/>
              <a:buChar char="*"/>
              <a:defRPr/>
            </a:lvl2pPr>
            <a:lvl3pPr marL="1371600" lvl="2" indent="-377189" algn="l">
              <a:spcBef>
                <a:spcPts val="360"/>
              </a:spcBef>
              <a:spcAft>
                <a:spcPts val="0"/>
              </a:spcAft>
              <a:buSzPts val="2340"/>
              <a:buChar char="*"/>
              <a:defRPr/>
            </a:lvl3pPr>
            <a:lvl4pPr marL="1828800" lvl="3" indent="-377189" algn="l">
              <a:spcBef>
                <a:spcPts val="360"/>
              </a:spcBef>
              <a:spcAft>
                <a:spcPts val="0"/>
              </a:spcAft>
              <a:buSzPts val="2340"/>
              <a:buChar char="*"/>
              <a:defRPr/>
            </a:lvl4pPr>
            <a:lvl5pPr marL="2286000" lvl="4" indent="-377189" algn="l">
              <a:spcBef>
                <a:spcPts val="360"/>
              </a:spcBef>
              <a:spcAft>
                <a:spcPts val="0"/>
              </a:spcAft>
              <a:buSzPts val="2340"/>
              <a:buChar char="*"/>
              <a:defRPr/>
            </a:lvl5pPr>
            <a:lvl6pPr marL="2743200" lvl="5" indent="-377189" algn="l">
              <a:spcBef>
                <a:spcPts val="360"/>
              </a:spcBef>
              <a:spcAft>
                <a:spcPts val="0"/>
              </a:spcAft>
              <a:buSzPts val="2340"/>
              <a:buChar char="*"/>
              <a:defRPr/>
            </a:lvl6pPr>
            <a:lvl7pPr marL="3200400" lvl="6" indent="-377189" algn="l">
              <a:spcBef>
                <a:spcPts val="360"/>
              </a:spcBef>
              <a:spcAft>
                <a:spcPts val="0"/>
              </a:spcAft>
              <a:buSzPts val="2340"/>
              <a:buChar char="*"/>
              <a:defRPr/>
            </a:lvl7pPr>
            <a:lvl8pPr marL="3657600" lvl="7" indent="-377190" algn="l">
              <a:spcBef>
                <a:spcPts val="360"/>
              </a:spcBef>
              <a:spcAft>
                <a:spcPts val="0"/>
              </a:spcAft>
              <a:buSzPts val="2340"/>
              <a:buChar char="*"/>
              <a:defRPr/>
            </a:lvl8pPr>
            <a:lvl9pPr marL="4114800" lvl="8" indent="-377190" algn="l">
              <a:spcBef>
                <a:spcPts val="360"/>
              </a:spcBef>
              <a:spcAft>
                <a:spcPts val="300"/>
              </a:spcAft>
              <a:buSzPts val="2340"/>
              <a:buChar char="*"/>
              <a:defRPr/>
            </a:lvl9pPr>
          </a:lstStyle>
          <a:p>
            <a:endParaRPr/>
          </a:p>
        </p:txBody>
      </p:sp>
      <p:sp>
        <p:nvSpPr>
          <p:cNvPr id="91" name="Google Shape;91;p22"/>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2"/>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2"/>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rot="5400000">
            <a:off x="218081" y="1218065"/>
            <a:ext cx="3928754" cy="2057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5888"/>
              <a:buChar cha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3"/>
          <p:cNvSpPr txBox="1">
            <a:spLocks noGrp="1"/>
          </p:cNvSpPr>
          <p:nvPr>
            <p:ph type="body" idx="1"/>
          </p:nvPr>
        </p:nvSpPr>
        <p:spPr>
          <a:xfrm rot="5400000">
            <a:off x="3903233" y="-30481"/>
            <a:ext cx="3671047" cy="4829287"/>
          </a:xfrm>
          <a:prstGeom prst="rect">
            <a:avLst/>
          </a:prstGeom>
          <a:noFill/>
          <a:ln>
            <a:noFill/>
          </a:ln>
        </p:spPr>
        <p:txBody>
          <a:bodyPr spcFirstLastPara="1" wrap="square" lIns="91425" tIns="45700" rIns="91425" bIns="45700" anchor="t" anchorCtr="0">
            <a:normAutofit/>
          </a:bodyPr>
          <a:lstStyle>
            <a:lvl1pPr marL="457200" lvl="0" indent="-377190" algn="l">
              <a:spcBef>
                <a:spcPts val="360"/>
              </a:spcBef>
              <a:spcAft>
                <a:spcPts val="0"/>
              </a:spcAft>
              <a:buSzPts val="2340"/>
              <a:buChar char="*"/>
              <a:defRPr/>
            </a:lvl1pPr>
            <a:lvl2pPr marL="914400" lvl="1" indent="-377190" algn="l">
              <a:spcBef>
                <a:spcPts val="360"/>
              </a:spcBef>
              <a:spcAft>
                <a:spcPts val="0"/>
              </a:spcAft>
              <a:buSzPts val="2340"/>
              <a:buChar char="*"/>
              <a:defRPr/>
            </a:lvl2pPr>
            <a:lvl3pPr marL="1371600" lvl="2" indent="-377189" algn="l">
              <a:spcBef>
                <a:spcPts val="360"/>
              </a:spcBef>
              <a:spcAft>
                <a:spcPts val="0"/>
              </a:spcAft>
              <a:buSzPts val="2340"/>
              <a:buChar char="*"/>
              <a:defRPr/>
            </a:lvl3pPr>
            <a:lvl4pPr marL="1828800" lvl="3" indent="-377189" algn="l">
              <a:spcBef>
                <a:spcPts val="360"/>
              </a:spcBef>
              <a:spcAft>
                <a:spcPts val="0"/>
              </a:spcAft>
              <a:buSzPts val="2340"/>
              <a:buChar char="*"/>
              <a:defRPr/>
            </a:lvl4pPr>
            <a:lvl5pPr marL="2286000" lvl="4" indent="-377189" algn="l">
              <a:spcBef>
                <a:spcPts val="360"/>
              </a:spcBef>
              <a:spcAft>
                <a:spcPts val="0"/>
              </a:spcAft>
              <a:buSzPts val="2340"/>
              <a:buChar char="*"/>
              <a:defRPr/>
            </a:lvl5pPr>
            <a:lvl6pPr marL="2743200" lvl="5" indent="-377189" algn="l">
              <a:spcBef>
                <a:spcPts val="360"/>
              </a:spcBef>
              <a:spcAft>
                <a:spcPts val="0"/>
              </a:spcAft>
              <a:buSzPts val="2340"/>
              <a:buChar char="*"/>
              <a:defRPr/>
            </a:lvl6pPr>
            <a:lvl7pPr marL="3200400" lvl="6" indent="-377189" algn="l">
              <a:spcBef>
                <a:spcPts val="360"/>
              </a:spcBef>
              <a:spcAft>
                <a:spcPts val="0"/>
              </a:spcAft>
              <a:buSzPts val="2340"/>
              <a:buChar char="*"/>
              <a:defRPr/>
            </a:lvl7pPr>
            <a:lvl8pPr marL="3657600" lvl="7" indent="-377190" algn="l">
              <a:spcBef>
                <a:spcPts val="360"/>
              </a:spcBef>
              <a:spcAft>
                <a:spcPts val="0"/>
              </a:spcAft>
              <a:buSzPts val="2340"/>
              <a:buChar char="*"/>
              <a:defRPr/>
            </a:lvl8pPr>
            <a:lvl9pPr marL="4114800" lvl="8" indent="-377190" algn="l">
              <a:spcBef>
                <a:spcPts val="360"/>
              </a:spcBef>
              <a:spcAft>
                <a:spcPts val="300"/>
              </a:spcAft>
              <a:buSzPts val="2340"/>
              <a:buChar char="*"/>
              <a:defRPr/>
            </a:lvl9pPr>
          </a:lstStyle>
          <a:p>
            <a:endParaRPr/>
          </a:p>
        </p:txBody>
      </p:sp>
      <p:sp>
        <p:nvSpPr>
          <p:cNvPr id="97" name="Google Shape;97;p23"/>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3"/>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3"/>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3"/>
        <p:cNvGrpSpPr/>
        <p:nvPr/>
      </p:nvGrpSpPr>
      <p:grpSpPr>
        <a:xfrm>
          <a:off x="0" y="0"/>
          <a:ext cx="0" cy="0"/>
          <a:chOff x="0" y="0"/>
          <a:chExt cx="0" cy="0"/>
        </a:xfrm>
      </p:grpSpPr>
      <p:sp>
        <p:nvSpPr>
          <p:cNvPr id="24" name="Google Shape;24;p14"/>
          <p:cNvSpPr/>
          <p:nvPr/>
        </p:nvSpPr>
        <p:spPr>
          <a:xfrm>
            <a:off x="0" y="2900190"/>
            <a:ext cx="9144000" cy="2243310"/>
          </a:xfrm>
          <a:prstGeom prst="rect">
            <a:avLst/>
          </a:prstGeom>
          <a:gradFill>
            <a:gsLst>
              <a:gs pos="0">
                <a:srgbClr val="FFFFFF">
                  <a:alpha val="90980"/>
                </a:srgbClr>
              </a:gs>
              <a:gs pos="37000">
                <a:srgbClr val="FFFFFF">
                  <a:alpha val="75686"/>
                </a:srgbClr>
              </a:gs>
              <a:gs pos="100000">
                <a:srgbClr val="DBF5F9">
                  <a:alpha val="7882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 name="Google Shape;25;p14"/>
          <p:cNvSpPr/>
          <p:nvPr/>
        </p:nvSpPr>
        <p:spPr>
          <a:xfrm>
            <a:off x="0" y="0"/>
            <a:ext cx="9144000" cy="2900190"/>
          </a:xfrm>
          <a:prstGeom prst="rect">
            <a:avLst/>
          </a:prstGeom>
          <a:gradFill>
            <a:gsLst>
              <a:gs pos="0">
                <a:srgbClr val="FFFFFF">
                  <a:alpha val="88627"/>
                </a:srgbClr>
              </a:gs>
              <a:gs pos="48000">
                <a:srgbClr val="FFFFFF">
                  <a:alpha val="61960"/>
                </a:srgbClr>
              </a:gs>
              <a:gs pos="100000">
                <a:srgbClr val="DBF5F9">
                  <a:alpha val="7882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 name="Google Shape;26;p14"/>
          <p:cNvSpPr/>
          <p:nvPr/>
        </p:nvSpPr>
        <p:spPr>
          <a:xfrm>
            <a:off x="0" y="1989233"/>
            <a:ext cx="9144000" cy="1714500"/>
          </a:xfrm>
          <a:prstGeom prst="rect">
            <a:avLst/>
          </a:prstGeom>
          <a:gradFill>
            <a:gsLst>
              <a:gs pos="0">
                <a:srgbClr val="FFFFFF">
                  <a:alpha val="0"/>
                </a:srgbClr>
              </a:gs>
              <a:gs pos="29000">
                <a:srgbClr val="FFFFFF">
                  <a:alpha val="29803"/>
                </a:srgbClr>
              </a:gs>
              <a:gs pos="45000">
                <a:srgbClr val="DBF5F9">
                  <a:alpha val="40000"/>
                </a:srgbClr>
              </a:gs>
              <a:gs pos="55000">
                <a:srgbClr val="FFFFFF">
                  <a:alpha val="25882"/>
                </a:srgbClr>
              </a:gs>
              <a:gs pos="65000">
                <a:srgbClr val="DBF5F9">
                  <a:alpha val="6000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 name="Google Shape;27;p14"/>
          <p:cNvSpPr/>
          <p:nvPr/>
        </p:nvSpPr>
        <p:spPr>
          <a:xfrm>
            <a:off x="0" y="1200150"/>
            <a:ext cx="9144000" cy="3829050"/>
          </a:xfrm>
          <a:prstGeom prst="ellipse">
            <a:avLst/>
          </a:prstGeom>
          <a:gradFill>
            <a:gsLst>
              <a:gs pos="0">
                <a:schemeClr val="lt1"/>
              </a:gs>
              <a:gs pos="54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8" name="Google Shape;28;p14"/>
          <p:cNvSpPr txBox="1">
            <a:spLocks noGrp="1"/>
          </p:cNvSpPr>
          <p:nvPr>
            <p:ph type="subTitle" idx="1"/>
          </p:nvPr>
        </p:nvSpPr>
        <p:spPr>
          <a:xfrm>
            <a:off x="1473795" y="3789409"/>
            <a:ext cx="5637010" cy="661589"/>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SzPts val="2860"/>
              <a:buNone/>
              <a:defRPr sz="2200">
                <a:solidFill>
                  <a:schemeClr val="dk2"/>
                </a:solidFill>
              </a:defRPr>
            </a:lvl1pPr>
            <a:lvl2pPr lvl="1" algn="ctr">
              <a:spcBef>
                <a:spcPts val="400"/>
              </a:spcBef>
              <a:spcAft>
                <a:spcPts val="0"/>
              </a:spcAft>
              <a:buSzPts val="2600"/>
              <a:buNone/>
              <a:defRPr>
                <a:solidFill>
                  <a:srgbClr val="888888"/>
                </a:solidFill>
              </a:defRPr>
            </a:lvl2pPr>
            <a:lvl3pPr lvl="2" algn="ctr">
              <a:spcBef>
                <a:spcPts val="360"/>
              </a:spcBef>
              <a:spcAft>
                <a:spcPts val="0"/>
              </a:spcAft>
              <a:buSzPts val="2340"/>
              <a:buNone/>
              <a:defRPr>
                <a:solidFill>
                  <a:srgbClr val="888888"/>
                </a:solidFill>
              </a:defRPr>
            </a:lvl3pPr>
            <a:lvl4pPr lvl="3" algn="ctr">
              <a:spcBef>
                <a:spcPts val="320"/>
              </a:spcBef>
              <a:spcAft>
                <a:spcPts val="0"/>
              </a:spcAft>
              <a:buSzPts val="2080"/>
              <a:buNone/>
              <a:defRPr>
                <a:solidFill>
                  <a:srgbClr val="888888"/>
                </a:solidFill>
              </a:defRPr>
            </a:lvl4pPr>
            <a:lvl5pPr lvl="4" algn="ctr">
              <a:spcBef>
                <a:spcPts val="300"/>
              </a:spcBef>
              <a:spcAft>
                <a:spcPts val="0"/>
              </a:spcAft>
              <a:buSzPts val="1820"/>
              <a:buNone/>
              <a:defRPr>
                <a:solidFill>
                  <a:srgbClr val="888888"/>
                </a:solidFill>
              </a:defRPr>
            </a:lvl5pPr>
            <a:lvl6pPr lvl="5" algn="ctr">
              <a:spcBef>
                <a:spcPts val="300"/>
              </a:spcBef>
              <a:spcAft>
                <a:spcPts val="0"/>
              </a:spcAft>
              <a:buSzPts val="1820"/>
              <a:buNone/>
              <a:defRPr>
                <a:solidFill>
                  <a:srgbClr val="888888"/>
                </a:solidFill>
              </a:defRPr>
            </a:lvl6pPr>
            <a:lvl7pPr lvl="6" algn="ctr">
              <a:spcBef>
                <a:spcPts val="300"/>
              </a:spcBef>
              <a:spcAft>
                <a:spcPts val="0"/>
              </a:spcAft>
              <a:buSzPts val="1820"/>
              <a:buNone/>
              <a:defRPr>
                <a:solidFill>
                  <a:srgbClr val="888888"/>
                </a:solidFill>
              </a:defRPr>
            </a:lvl7pPr>
            <a:lvl8pPr lvl="7" algn="ctr">
              <a:spcBef>
                <a:spcPts val="300"/>
              </a:spcBef>
              <a:spcAft>
                <a:spcPts val="0"/>
              </a:spcAft>
              <a:buSzPts val="1820"/>
              <a:buNone/>
              <a:defRPr>
                <a:solidFill>
                  <a:srgbClr val="888888"/>
                </a:solidFill>
              </a:defRPr>
            </a:lvl8pPr>
            <a:lvl9pPr lvl="8" algn="ctr">
              <a:spcBef>
                <a:spcPts val="300"/>
              </a:spcBef>
              <a:spcAft>
                <a:spcPts val="300"/>
              </a:spcAft>
              <a:buSzPts val="1820"/>
              <a:buNone/>
              <a:defRPr>
                <a:solidFill>
                  <a:srgbClr val="888888"/>
                </a:solidFill>
              </a:defRPr>
            </a:lvl9pPr>
          </a:lstStyle>
          <a:p>
            <a:endParaRPr/>
          </a:p>
        </p:txBody>
      </p:sp>
      <p:sp>
        <p:nvSpPr>
          <p:cNvPr id="29" name="Google Shape;29;p14"/>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4"/>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2" name="Google Shape;32;p14"/>
          <p:cNvSpPr txBox="1">
            <a:spLocks noGrp="1"/>
          </p:cNvSpPr>
          <p:nvPr>
            <p:ph type="ctrTitle"/>
          </p:nvPr>
        </p:nvSpPr>
        <p:spPr>
          <a:xfrm>
            <a:off x="817581" y="2349218"/>
            <a:ext cx="7175351" cy="13448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6912"/>
              <a:buChar char="*"/>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5"/>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5"/>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7" name="Google Shape;37;p15"/>
          <p:cNvSpPr txBox="1">
            <a:spLocks noGrp="1"/>
          </p:cNvSpPr>
          <p:nvPr>
            <p:ph type="title"/>
          </p:nvPr>
        </p:nvSpPr>
        <p:spPr>
          <a:xfrm>
            <a:off x="1793290" y="3279126"/>
            <a:ext cx="6512511" cy="85725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2304"/>
              <a:buChar cha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body" idx="1"/>
          </p:nvPr>
        </p:nvSpPr>
        <p:spPr>
          <a:xfrm>
            <a:off x="1143000" y="548640"/>
            <a:ext cx="6400800" cy="2606040"/>
          </a:xfrm>
          <a:prstGeom prst="rect">
            <a:avLst/>
          </a:prstGeom>
          <a:noFill/>
          <a:ln>
            <a:noFill/>
          </a:ln>
        </p:spPr>
        <p:txBody>
          <a:bodyPr spcFirstLastPara="1" wrap="square" lIns="91425" tIns="45700" rIns="91425" bIns="45700" anchor="t" anchorCtr="0">
            <a:normAutofit/>
          </a:bodyPr>
          <a:lstStyle>
            <a:lvl1pPr marL="457200" lvl="0" indent="-377190" algn="l">
              <a:spcBef>
                <a:spcPts val="360"/>
              </a:spcBef>
              <a:spcAft>
                <a:spcPts val="0"/>
              </a:spcAft>
              <a:buSzPts val="2340"/>
              <a:buChar char="*"/>
              <a:defRPr/>
            </a:lvl1pPr>
            <a:lvl2pPr marL="914400" lvl="1" indent="-377190" algn="l">
              <a:spcBef>
                <a:spcPts val="360"/>
              </a:spcBef>
              <a:spcAft>
                <a:spcPts val="0"/>
              </a:spcAft>
              <a:buSzPts val="2340"/>
              <a:buChar char="*"/>
              <a:defRPr/>
            </a:lvl2pPr>
            <a:lvl3pPr marL="1371600" lvl="2" indent="-377189" algn="l">
              <a:spcBef>
                <a:spcPts val="360"/>
              </a:spcBef>
              <a:spcAft>
                <a:spcPts val="0"/>
              </a:spcAft>
              <a:buSzPts val="2340"/>
              <a:buChar char="*"/>
              <a:defRPr/>
            </a:lvl3pPr>
            <a:lvl4pPr marL="1828800" lvl="3" indent="-377189" algn="l">
              <a:spcBef>
                <a:spcPts val="360"/>
              </a:spcBef>
              <a:spcAft>
                <a:spcPts val="0"/>
              </a:spcAft>
              <a:buSzPts val="2340"/>
              <a:buChar char="*"/>
              <a:defRPr/>
            </a:lvl4pPr>
            <a:lvl5pPr marL="2286000" lvl="4" indent="-377189" algn="l">
              <a:spcBef>
                <a:spcPts val="360"/>
              </a:spcBef>
              <a:spcAft>
                <a:spcPts val="0"/>
              </a:spcAft>
              <a:buSzPts val="2340"/>
              <a:buChar char="*"/>
              <a:defRPr/>
            </a:lvl5pPr>
            <a:lvl6pPr marL="2743200" lvl="5" indent="-377189" algn="l">
              <a:spcBef>
                <a:spcPts val="360"/>
              </a:spcBef>
              <a:spcAft>
                <a:spcPts val="0"/>
              </a:spcAft>
              <a:buSzPts val="2340"/>
              <a:buChar char="*"/>
              <a:defRPr/>
            </a:lvl6pPr>
            <a:lvl7pPr marL="3200400" lvl="6" indent="-377189" algn="l">
              <a:spcBef>
                <a:spcPts val="360"/>
              </a:spcBef>
              <a:spcAft>
                <a:spcPts val="0"/>
              </a:spcAft>
              <a:buSzPts val="2340"/>
              <a:buChar char="*"/>
              <a:defRPr/>
            </a:lvl7pPr>
            <a:lvl8pPr marL="3657600" lvl="7" indent="-377190" algn="l">
              <a:spcBef>
                <a:spcPts val="360"/>
              </a:spcBef>
              <a:spcAft>
                <a:spcPts val="0"/>
              </a:spcAft>
              <a:buSzPts val="2340"/>
              <a:buChar char="*"/>
              <a:defRPr/>
            </a:lvl8pPr>
            <a:lvl9pPr marL="4114800" lvl="8" indent="-377190" algn="l">
              <a:spcBef>
                <a:spcPts val="360"/>
              </a:spcBef>
              <a:spcAft>
                <a:spcPts val="300"/>
              </a:spcAft>
              <a:buSzPts val="234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6"/>
          <p:cNvSpPr/>
          <p:nvPr/>
        </p:nvSpPr>
        <p:spPr>
          <a:xfrm>
            <a:off x="0" y="2900190"/>
            <a:ext cx="9144000" cy="2243310"/>
          </a:xfrm>
          <a:prstGeom prst="rect">
            <a:avLst/>
          </a:prstGeom>
          <a:gradFill>
            <a:gsLst>
              <a:gs pos="0">
                <a:srgbClr val="FFFFFF">
                  <a:alpha val="91764"/>
                </a:srgbClr>
              </a:gs>
              <a:gs pos="37000">
                <a:srgbClr val="FFFFFF">
                  <a:alpha val="76862"/>
                </a:srgbClr>
              </a:gs>
              <a:gs pos="100000">
                <a:srgbClr val="DBF5F9">
                  <a:alpha val="8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41" name="Google Shape;41;p16"/>
          <p:cNvSpPr/>
          <p:nvPr/>
        </p:nvSpPr>
        <p:spPr>
          <a:xfrm>
            <a:off x="0" y="0"/>
            <a:ext cx="9144000" cy="2900190"/>
          </a:xfrm>
          <a:prstGeom prst="rect">
            <a:avLst/>
          </a:prstGeom>
          <a:gradFill>
            <a:gsLst>
              <a:gs pos="0">
                <a:srgbClr val="FFFFFF">
                  <a:alpha val="89803"/>
                </a:srgbClr>
              </a:gs>
              <a:gs pos="48000">
                <a:srgbClr val="FFFFFF">
                  <a:alpha val="62745"/>
                </a:srgbClr>
              </a:gs>
              <a:gs pos="100000">
                <a:srgbClr val="DBF5F9">
                  <a:alpha val="8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42" name="Google Shape;42;p16"/>
          <p:cNvSpPr/>
          <p:nvPr/>
        </p:nvSpPr>
        <p:spPr>
          <a:xfrm>
            <a:off x="0" y="1989233"/>
            <a:ext cx="9144000" cy="1714500"/>
          </a:xfrm>
          <a:prstGeom prst="rect">
            <a:avLst/>
          </a:prstGeom>
          <a:gradFill>
            <a:gsLst>
              <a:gs pos="0">
                <a:srgbClr val="FFFFFF">
                  <a:alpha val="0"/>
                </a:srgbClr>
              </a:gs>
              <a:gs pos="29000">
                <a:srgbClr val="FFFFFF">
                  <a:alpha val="29803"/>
                </a:srgbClr>
              </a:gs>
              <a:gs pos="45000">
                <a:srgbClr val="DBF5F9">
                  <a:alpha val="40000"/>
                </a:srgbClr>
              </a:gs>
              <a:gs pos="55000">
                <a:srgbClr val="FFFFFF">
                  <a:alpha val="25882"/>
                </a:srgbClr>
              </a:gs>
              <a:gs pos="65000">
                <a:srgbClr val="DBF5F9">
                  <a:alpha val="6000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43" name="Google Shape;43;p16"/>
          <p:cNvSpPr/>
          <p:nvPr/>
        </p:nvSpPr>
        <p:spPr>
          <a:xfrm>
            <a:off x="0" y="1200150"/>
            <a:ext cx="9144000" cy="3829050"/>
          </a:xfrm>
          <a:prstGeom prst="ellipse">
            <a:avLst/>
          </a:prstGeom>
          <a:gradFill>
            <a:gsLst>
              <a:gs pos="0">
                <a:schemeClr val="lt1"/>
              </a:gs>
              <a:gs pos="54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44" name="Google Shape;44;p16"/>
          <p:cNvSpPr txBox="1">
            <a:spLocks noGrp="1"/>
          </p:cNvSpPr>
          <p:nvPr>
            <p:ph type="title"/>
          </p:nvPr>
        </p:nvSpPr>
        <p:spPr>
          <a:xfrm>
            <a:off x="2033195" y="1629486"/>
            <a:ext cx="5966666" cy="181751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5888"/>
              <a:buChar char="*"/>
              <a:defRPr sz="46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6"/>
          <p:cNvSpPr txBox="1">
            <a:spLocks noGrp="1"/>
          </p:cNvSpPr>
          <p:nvPr>
            <p:ph type="body" idx="1"/>
          </p:nvPr>
        </p:nvSpPr>
        <p:spPr>
          <a:xfrm>
            <a:off x="2022438" y="3455633"/>
            <a:ext cx="5970494" cy="626595"/>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600"/>
              <a:buNone/>
              <a:defRPr sz="2000">
                <a:solidFill>
                  <a:schemeClr val="dk2"/>
                </a:solidFill>
              </a:defRPr>
            </a:lvl1pPr>
            <a:lvl2pPr marL="914400" lvl="1" indent="-228600" algn="l">
              <a:spcBef>
                <a:spcPts val="360"/>
              </a:spcBef>
              <a:spcAft>
                <a:spcPts val="0"/>
              </a:spcAft>
              <a:buSzPts val="2340"/>
              <a:buNone/>
              <a:defRPr sz="1800">
                <a:solidFill>
                  <a:srgbClr val="888888"/>
                </a:solidFill>
              </a:defRPr>
            </a:lvl2pPr>
            <a:lvl3pPr marL="1371600" lvl="2" indent="-228600" algn="l">
              <a:spcBef>
                <a:spcPts val="320"/>
              </a:spcBef>
              <a:spcAft>
                <a:spcPts val="0"/>
              </a:spcAft>
              <a:buSzPts val="2080"/>
              <a:buNone/>
              <a:defRPr sz="1600">
                <a:solidFill>
                  <a:srgbClr val="888888"/>
                </a:solidFill>
              </a:defRPr>
            </a:lvl3pPr>
            <a:lvl4pPr marL="1828800" lvl="3" indent="-228600" algn="l">
              <a:spcBef>
                <a:spcPts val="300"/>
              </a:spcBef>
              <a:spcAft>
                <a:spcPts val="0"/>
              </a:spcAft>
              <a:buSzPts val="1820"/>
              <a:buNone/>
              <a:defRPr sz="1400">
                <a:solidFill>
                  <a:srgbClr val="888888"/>
                </a:solidFill>
              </a:defRPr>
            </a:lvl4pPr>
            <a:lvl5pPr marL="2286000" lvl="4" indent="-228600" algn="l">
              <a:spcBef>
                <a:spcPts val="300"/>
              </a:spcBef>
              <a:spcAft>
                <a:spcPts val="0"/>
              </a:spcAft>
              <a:buSzPts val="1820"/>
              <a:buNone/>
              <a:defRPr sz="1400">
                <a:solidFill>
                  <a:srgbClr val="888888"/>
                </a:solidFill>
              </a:defRPr>
            </a:lvl5pPr>
            <a:lvl6pPr marL="2743200" lvl="5" indent="-228600" algn="l">
              <a:spcBef>
                <a:spcPts val="300"/>
              </a:spcBef>
              <a:spcAft>
                <a:spcPts val="0"/>
              </a:spcAft>
              <a:buSzPts val="1820"/>
              <a:buNone/>
              <a:defRPr sz="1400">
                <a:solidFill>
                  <a:srgbClr val="888888"/>
                </a:solidFill>
              </a:defRPr>
            </a:lvl6pPr>
            <a:lvl7pPr marL="3200400" lvl="6" indent="-228600" algn="l">
              <a:spcBef>
                <a:spcPts val="300"/>
              </a:spcBef>
              <a:spcAft>
                <a:spcPts val="0"/>
              </a:spcAft>
              <a:buSzPts val="1820"/>
              <a:buNone/>
              <a:defRPr sz="1400">
                <a:solidFill>
                  <a:srgbClr val="888888"/>
                </a:solidFill>
              </a:defRPr>
            </a:lvl7pPr>
            <a:lvl8pPr marL="3657600" lvl="7" indent="-228600" algn="l">
              <a:spcBef>
                <a:spcPts val="300"/>
              </a:spcBef>
              <a:spcAft>
                <a:spcPts val="0"/>
              </a:spcAft>
              <a:buSzPts val="1820"/>
              <a:buNone/>
              <a:defRPr sz="1400">
                <a:solidFill>
                  <a:srgbClr val="888888"/>
                </a:solidFill>
              </a:defRPr>
            </a:lvl8pPr>
            <a:lvl9pPr marL="4114800" lvl="8" indent="-228600" algn="l">
              <a:spcBef>
                <a:spcPts val="300"/>
              </a:spcBef>
              <a:spcAft>
                <a:spcPts val="300"/>
              </a:spcAft>
              <a:buSzPts val="1820"/>
              <a:buNone/>
              <a:defRPr sz="1400">
                <a:solidFill>
                  <a:srgbClr val="888888"/>
                </a:solidFill>
              </a:defRPr>
            </a:lvl9pPr>
          </a:lstStyle>
          <a:p>
            <a:endParaRPr/>
          </a:p>
        </p:txBody>
      </p:sp>
      <p:sp>
        <p:nvSpPr>
          <p:cNvPr id="46" name="Google Shape;46;p16"/>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17"/>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17"/>
          <p:cNvSpPr txBox="1">
            <a:spLocks noGrp="1"/>
          </p:cNvSpPr>
          <p:nvPr>
            <p:ph type="title"/>
          </p:nvPr>
        </p:nvSpPr>
        <p:spPr>
          <a:xfrm>
            <a:off x="1793290" y="3279126"/>
            <a:ext cx="6512511" cy="85725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2304"/>
              <a:buChar cha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7"/>
          <p:cNvSpPr txBox="1">
            <a:spLocks noGrp="1"/>
          </p:cNvSpPr>
          <p:nvPr>
            <p:ph type="body" idx="1"/>
          </p:nvPr>
        </p:nvSpPr>
        <p:spPr>
          <a:xfrm>
            <a:off x="1142999" y="548639"/>
            <a:ext cx="3346704" cy="2606040"/>
          </a:xfrm>
          <a:prstGeom prst="rect">
            <a:avLst/>
          </a:prstGeom>
          <a:noFill/>
          <a:ln>
            <a:noFill/>
          </a:ln>
        </p:spPr>
        <p:txBody>
          <a:bodyPr spcFirstLastPara="1" wrap="square" lIns="91425" tIns="45700" rIns="91425" bIns="45700" anchor="t" anchorCtr="0">
            <a:normAutofit/>
          </a:bodyPr>
          <a:lstStyle>
            <a:lvl1pPr marL="457200" lvl="0" indent="-377190" algn="l">
              <a:spcBef>
                <a:spcPts val="360"/>
              </a:spcBef>
              <a:spcAft>
                <a:spcPts val="0"/>
              </a:spcAft>
              <a:buSzPts val="2340"/>
              <a:buChar char="*"/>
              <a:defRPr/>
            </a:lvl1pPr>
            <a:lvl2pPr marL="914400" lvl="1" indent="-377190" algn="l">
              <a:spcBef>
                <a:spcPts val="360"/>
              </a:spcBef>
              <a:spcAft>
                <a:spcPts val="0"/>
              </a:spcAft>
              <a:buSzPts val="2340"/>
              <a:buChar char="*"/>
              <a:defRPr/>
            </a:lvl2pPr>
            <a:lvl3pPr marL="1371600" lvl="2" indent="-377189" algn="l">
              <a:spcBef>
                <a:spcPts val="360"/>
              </a:spcBef>
              <a:spcAft>
                <a:spcPts val="0"/>
              </a:spcAft>
              <a:buSzPts val="2340"/>
              <a:buChar char="*"/>
              <a:defRPr/>
            </a:lvl3pPr>
            <a:lvl4pPr marL="1828800" lvl="3" indent="-377189" algn="l">
              <a:spcBef>
                <a:spcPts val="360"/>
              </a:spcBef>
              <a:spcAft>
                <a:spcPts val="0"/>
              </a:spcAft>
              <a:buSzPts val="2340"/>
              <a:buChar char="*"/>
              <a:defRPr/>
            </a:lvl4pPr>
            <a:lvl5pPr marL="2286000" lvl="4" indent="-377189" algn="l">
              <a:spcBef>
                <a:spcPts val="360"/>
              </a:spcBef>
              <a:spcAft>
                <a:spcPts val="0"/>
              </a:spcAft>
              <a:buSzPts val="2340"/>
              <a:buChar char="*"/>
              <a:defRPr/>
            </a:lvl5pPr>
            <a:lvl6pPr marL="2743200" lvl="5" indent="-377189" algn="l">
              <a:spcBef>
                <a:spcPts val="360"/>
              </a:spcBef>
              <a:spcAft>
                <a:spcPts val="0"/>
              </a:spcAft>
              <a:buSzPts val="2340"/>
              <a:buChar char="*"/>
              <a:defRPr/>
            </a:lvl6pPr>
            <a:lvl7pPr marL="3200400" lvl="6" indent="-377189" algn="l">
              <a:spcBef>
                <a:spcPts val="360"/>
              </a:spcBef>
              <a:spcAft>
                <a:spcPts val="0"/>
              </a:spcAft>
              <a:buSzPts val="2340"/>
              <a:buChar char="*"/>
              <a:defRPr/>
            </a:lvl7pPr>
            <a:lvl8pPr marL="3657600" lvl="7" indent="-377190" algn="l">
              <a:spcBef>
                <a:spcPts val="360"/>
              </a:spcBef>
              <a:spcAft>
                <a:spcPts val="0"/>
              </a:spcAft>
              <a:buSzPts val="2340"/>
              <a:buChar char="*"/>
              <a:defRPr/>
            </a:lvl8pPr>
            <a:lvl9pPr marL="4114800" lvl="8" indent="-377190" algn="l">
              <a:spcBef>
                <a:spcPts val="360"/>
              </a:spcBef>
              <a:spcAft>
                <a:spcPts val="300"/>
              </a:spcAft>
              <a:buSzPts val="2340"/>
              <a:buChar char="*"/>
              <a:defRPr/>
            </a:lvl9pPr>
          </a:lstStyle>
          <a:p>
            <a:endParaRPr/>
          </a:p>
        </p:txBody>
      </p:sp>
      <p:sp>
        <p:nvSpPr>
          <p:cNvPr id="55" name="Google Shape;55;p17"/>
          <p:cNvSpPr txBox="1">
            <a:spLocks noGrp="1"/>
          </p:cNvSpPr>
          <p:nvPr>
            <p:ph type="body" idx="2"/>
          </p:nvPr>
        </p:nvSpPr>
        <p:spPr>
          <a:xfrm>
            <a:off x="4645152" y="548640"/>
            <a:ext cx="3346704" cy="2606040"/>
          </a:xfrm>
          <a:prstGeom prst="rect">
            <a:avLst/>
          </a:prstGeom>
          <a:noFill/>
          <a:ln>
            <a:noFill/>
          </a:ln>
        </p:spPr>
        <p:txBody>
          <a:bodyPr spcFirstLastPara="1" wrap="square" lIns="91425" tIns="45700" rIns="91425" bIns="45700" anchor="t" anchorCtr="0">
            <a:normAutofit/>
          </a:bodyPr>
          <a:lstStyle>
            <a:lvl1pPr marL="457200" lvl="0" indent="-377190" algn="l">
              <a:spcBef>
                <a:spcPts val="360"/>
              </a:spcBef>
              <a:spcAft>
                <a:spcPts val="0"/>
              </a:spcAft>
              <a:buSzPts val="2340"/>
              <a:buChar char="*"/>
              <a:defRPr/>
            </a:lvl1pPr>
            <a:lvl2pPr marL="914400" lvl="1" indent="-377190" algn="l">
              <a:spcBef>
                <a:spcPts val="360"/>
              </a:spcBef>
              <a:spcAft>
                <a:spcPts val="0"/>
              </a:spcAft>
              <a:buSzPts val="2340"/>
              <a:buChar char="*"/>
              <a:defRPr/>
            </a:lvl2pPr>
            <a:lvl3pPr marL="1371600" lvl="2" indent="-377189" algn="l">
              <a:spcBef>
                <a:spcPts val="360"/>
              </a:spcBef>
              <a:spcAft>
                <a:spcPts val="0"/>
              </a:spcAft>
              <a:buSzPts val="2340"/>
              <a:buChar char="*"/>
              <a:defRPr/>
            </a:lvl3pPr>
            <a:lvl4pPr marL="1828800" lvl="3" indent="-377189" algn="l">
              <a:spcBef>
                <a:spcPts val="360"/>
              </a:spcBef>
              <a:spcAft>
                <a:spcPts val="0"/>
              </a:spcAft>
              <a:buSzPts val="2340"/>
              <a:buChar char="*"/>
              <a:defRPr/>
            </a:lvl4pPr>
            <a:lvl5pPr marL="2286000" lvl="4" indent="-377189" algn="l">
              <a:spcBef>
                <a:spcPts val="360"/>
              </a:spcBef>
              <a:spcAft>
                <a:spcPts val="0"/>
              </a:spcAft>
              <a:buSzPts val="2340"/>
              <a:buChar char="*"/>
              <a:defRPr/>
            </a:lvl5pPr>
            <a:lvl6pPr marL="2743200" lvl="5" indent="-377189" algn="l">
              <a:spcBef>
                <a:spcPts val="360"/>
              </a:spcBef>
              <a:spcAft>
                <a:spcPts val="0"/>
              </a:spcAft>
              <a:buSzPts val="2340"/>
              <a:buChar char="*"/>
              <a:defRPr/>
            </a:lvl6pPr>
            <a:lvl7pPr marL="3200400" lvl="6" indent="-377189" algn="l">
              <a:spcBef>
                <a:spcPts val="360"/>
              </a:spcBef>
              <a:spcAft>
                <a:spcPts val="0"/>
              </a:spcAft>
              <a:buSzPts val="2340"/>
              <a:buChar char="*"/>
              <a:defRPr/>
            </a:lvl7pPr>
            <a:lvl8pPr marL="3657600" lvl="7" indent="-377190" algn="l">
              <a:spcBef>
                <a:spcPts val="360"/>
              </a:spcBef>
              <a:spcAft>
                <a:spcPts val="0"/>
              </a:spcAft>
              <a:buSzPts val="2340"/>
              <a:buChar char="*"/>
              <a:defRPr/>
            </a:lvl8pPr>
            <a:lvl9pPr marL="4114800" lvl="8" indent="-377190" algn="l">
              <a:spcBef>
                <a:spcPts val="360"/>
              </a:spcBef>
              <a:spcAft>
                <a:spcPts val="300"/>
              </a:spcAft>
              <a:buSzPts val="234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8"/>
          <p:cNvSpPr txBox="1">
            <a:spLocks noGrp="1"/>
          </p:cNvSpPr>
          <p:nvPr>
            <p:ph type="body" idx="1"/>
          </p:nvPr>
        </p:nvSpPr>
        <p:spPr>
          <a:xfrm>
            <a:off x="1143000" y="548640"/>
            <a:ext cx="3346704" cy="479822"/>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SzPts val="3120"/>
              <a:buNone/>
              <a:defRPr sz="2400" b="1" i="0">
                <a:solidFill>
                  <a:schemeClr val="dk1"/>
                </a:solidFill>
                <a:latin typeface="Trebuchet MS"/>
                <a:ea typeface="Trebuchet MS"/>
                <a:cs typeface="Trebuchet MS"/>
                <a:sym typeface="Trebuchet MS"/>
              </a:defRPr>
            </a:lvl1pPr>
            <a:lvl2pPr marL="914400" lvl="1" indent="-228600" algn="l">
              <a:spcBef>
                <a:spcPts val="400"/>
              </a:spcBef>
              <a:spcAft>
                <a:spcPts val="0"/>
              </a:spcAft>
              <a:buSzPts val="2600"/>
              <a:buNone/>
              <a:defRPr sz="2000" b="1"/>
            </a:lvl2pPr>
            <a:lvl3pPr marL="1371600" lvl="2" indent="-228600" algn="l">
              <a:spcBef>
                <a:spcPts val="360"/>
              </a:spcBef>
              <a:spcAft>
                <a:spcPts val="0"/>
              </a:spcAft>
              <a:buSzPts val="2340"/>
              <a:buNone/>
              <a:defRPr sz="1800" b="1"/>
            </a:lvl3pPr>
            <a:lvl4pPr marL="1828800" lvl="3" indent="-228600" algn="l">
              <a:spcBef>
                <a:spcPts val="320"/>
              </a:spcBef>
              <a:spcAft>
                <a:spcPts val="0"/>
              </a:spcAft>
              <a:buSzPts val="2080"/>
              <a:buNone/>
              <a:defRPr sz="1600" b="1"/>
            </a:lvl4pPr>
            <a:lvl5pPr marL="2286000" lvl="4" indent="-228600" algn="l">
              <a:spcBef>
                <a:spcPts val="320"/>
              </a:spcBef>
              <a:spcAft>
                <a:spcPts val="0"/>
              </a:spcAft>
              <a:buSzPts val="2080"/>
              <a:buNone/>
              <a:defRPr sz="1600" b="1"/>
            </a:lvl5pPr>
            <a:lvl6pPr marL="2743200" lvl="5" indent="-228600" algn="l">
              <a:spcBef>
                <a:spcPts val="320"/>
              </a:spcBef>
              <a:spcAft>
                <a:spcPts val="0"/>
              </a:spcAft>
              <a:buSzPts val="2080"/>
              <a:buNone/>
              <a:defRPr sz="1600" b="1"/>
            </a:lvl6pPr>
            <a:lvl7pPr marL="3200400" lvl="6" indent="-228600" algn="l">
              <a:spcBef>
                <a:spcPts val="320"/>
              </a:spcBef>
              <a:spcAft>
                <a:spcPts val="0"/>
              </a:spcAft>
              <a:buSzPts val="2080"/>
              <a:buNone/>
              <a:defRPr sz="1600" b="1"/>
            </a:lvl7pPr>
            <a:lvl8pPr marL="3657600" lvl="7" indent="-228600" algn="l">
              <a:spcBef>
                <a:spcPts val="320"/>
              </a:spcBef>
              <a:spcAft>
                <a:spcPts val="0"/>
              </a:spcAft>
              <a:buSzPts val="2080"/>
              <a:buNone/>
              <a:defRPr sz="1600" b="1"/>
            </a:lvl8pPr>
            <a:lvl9pPr marL="4114800" lvl="8" indent="-228600" algn="l">
              <a:spcBef>
                <a:spcPts val="320"/>
              </a:spcBef>
              <a:spcAft>
                <a:spcPts val="300"/>
              </a:spcAft>
              <a:buSzPts val="2080"/>
              <a:buNone/>
              <a:defRPr sz="1600" b="1"/>
            </a:lvl9pPr>
          </a:lstStyle>
          <a:p>
            <a:endParaRPr/>
          </a:p>
        </p:txBody>
      </p:sp>
      <p:sp>
        <p:nvSpPr>
          <p:cNvPr id="58" name="Google Shape;58;p18"/>
          <p:cNvSpPr txBox="1">
            <a:spLocks noGrp="1"/>
          </p:cNvSpPr>
          <p:nvPr>
            <p:ph type="body" idx="2"/>
          </p:nvPr>
        </p:nvSpPr>
        <p:spPr>
          <a:xfrm>
            <a:off x="1156447" y="1050245"/>
            <a:ext cx="3346704" cy="2057400"/>
          </a:xfrm>
          <a:prstGeom prst="rect">
            <a:avLst/>
          </a:prstGeom>
          <a:noFill/>
          <a:ln>
            <a:noFill/>
          </a:ln>
        </p:spPr>
        <p:txBody>
          <a:bodyPr spcFirstLastPara="1" wrap="square" lIns="91425" tIns="45700" rIns="91425" bIns="45700" anchor="t" anchorCtr="0">
            <a:normAutofit/>
          </a:bodyPr>
          <a:lstStyle>
            <a:lvl1pPr marL="457200" lvl="0" indent="-377190" algn="l">
              <a:spcBef>
                <a:spcPts val="360"/>
              </a:spcBef>
              <a:spcAft>
                <a:spcPts val="0"/>
              </a:spcAft>
              <a:buSzPts val="2340"/>
              <a:buChar char="*"/>
              <a:defRPr sz="1800"/>
            </a:lvl1pPr>
            <a:lvl2pPr marL="914400" lvl="1" indent="-377190" algn="l">
              <a:spcBef>
                <a:spcPts val="360"/>
              </a:spcBef>
              <a:spcAft>
                <a:spcPts val="0"/>
              </a:spcAft>
              <a:buSzPts val="2340"/>
              <a:buChar char="*"/>
              <a:defRPr sz="1800"/>
            </a:lvl2pPr>
            <a:lvl3pPr marL="1371600" lvl="2" indent="-360680" algn="l">
              <a:spcBef>
                <a:spcPts val="320"/>
              </a:spcBef>
              <a:spcAft>
                <a:spcPts val="0"/>
              </a:spcAft>
              <a:buSzPts val="2080"/>
              <a:buChar char="*"/>
              <a:defRPr sz="1600"/>
            </a:lvl3pPr>
            <a:lvl4pPr marL="1828800" lvl="3" indent="-360680" algn="l">
              <a:spcBef>
                <a:spcPts val="320"/>
              </a:spcBef>
              <a:spcAft>
                <a:spcPts val="0"/>
              </a:spcAft>
              <a:buSzPts val="2080"/>
              <a:buChar char="*"/>
              <a:defRPr sz="1600"/>
            </a:lvl4pPr>
            <a:lvl5pPr marL="2286000" lvl="4" indent="-360679" algn="l">
              <a:spcBef>
                <a:spcPts val="320"/>
              </a:spcBef>
              <a:spcAft>
                <a:spcPts val="0"/>
              </a:spcAft>
              <a:buSzPts val="2080"/>
              <a:buChar char="*"/>
              <a:defRPr sz="1600"/>
            </a:lvl5pPr>
            <a:lvl6pPr marL="2743200" lvl="5" indent="-360679" algn="l">
              <a:spcBef>
                <a:spcPts val="320"/>
              </a:spcBef>
              <a:spcAft>
                <a:spcPts val="0"/>
              </a:spcAft>
              <a:buSzPts val="2080"/>
              <a:buChar char="*"/>
              <a:defRPr sz="1600"/>
            </a:lvl6pPr>
            <a:lvl7pPr marL="3200400" lvl="6" indent="-360679" algn="l">
              <a:spcBef>
                <a:spcPts val="320"/>
              </a:spcBef>
              <a:spcAft>
                <a:spcPts val="0"/>
              </a:spcAft>
              <a:buSzPts val="2080"/>
              <a:buChar char="*"/>
              <a:defRPr sz="1600"/>
            </a:lvl7pPr>
            <a:lvl8pPr marL="3657600" lvl="7" indent="-360679" algn="l">
              <a:spcBef>
                <a:spcPts val="320"/>
              </a:spcBef>
              <a:spcAft>
                <a:spcPts val="0"/>
              </a:spcAft>
              <a:buSzPts val="2080"/>
              <a:buChar char="*"/>
              <a:defRPr sz="1600"/>
            </a:lvl8pPr>
            <a:lvl9pPr marL="4114800" lvl="8" indent="-360679" algn="l">
              <a:spcBef>
                <a:spcPts val="320"/>
              </a:spcBef>
              <a:spcAft>
                <a:spcPts val="300"/>
              </a:spcAft>
              <a:buSzPts val="2080"/>
              <a:buChar char="*"/>
              <a:defRPr sz="1600"/>
            </a:lvl9pPr>
          </a:lstStyle>
          <a:p>
            <a:endParaRPr/>
          </a:p>
        </p:txBody>
      </p:sp>
      <p:sp>
        <p:nvSpPr>
          <p:cNvPr id="59" name="Google Shape;59;p18"/>
          <p:cNvSpPr txBox="1">
            <a:spLocks noGrp="1"/>
          </p:cNvSpPr>
          <p:nvPr>
            <p:ph type="body" idx="3"/>
          </p:nvPr>
        </p:nvSpPr>
        <p:spPr>
          <a:xfrm>
            <a:off x="4647302" y="548640"/>
            <a:ext cx="3346704" cy="479822"/>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SzPts val="3120"/>
              <a:buNone/>
              <a:defRPr sz="2400" b="1" i="0">
                <a:solidFill>
                  <a:schemeClr val="dk1"/>
                </a:solidFill>
                <a:latin typeface="Trebuchet MS"/>
                <a:ea typeface="Trebuchet MS"/>
                <a:cs typeface="Trebuchet MS"/>
                <a:sym typeface="Trebuchet MS"/>
              </a:defRPr>
            </a:lvl1pPr>
            <a:lvl2pPr marL="914400" lvl="1" indent="-228600" algn="l">
              <a:spcBef>
                <a:spcPts val="400"/>
              </a:spcBef>
              <a:spcAft>
                <a:spcPts val="0"/>
              </a:spcAft>
              <a:buSzPts val="2600"/>
              <a:buNone/>
              <a:defRPr sz="2000" b="1"/>
            </a:lvl2pPr>
            <a:lvl3pPr marL="1371600" lvl="2" indent="-228600" algn="l">
              <a:spcBef>
                <a:spcPts val="360"/>
              </a:spcBef>
              <a:spcAft>
                <a:spcPts val="0"/>
              </a:spcAft>
              <a:buSzPts val="2340"/>
              <a:buNone/>
              <a:defRPr sz="1800" b="1"/>
            </a:lvl3pPr>
            <a:lvl4pPr marL="1828800" lvl="3" indent="-228600" algn="l">
              <a:spcBef>
                <a:spcPts val="320"/>
              </a:spcBef>
              <a:spcAft>
                <a:spcPts val="0"/>
              </a:spcAft>
              <a:buSzPts val="2080"/>
              <a:buNone/>
              <a:defRPr sz="1600" b="1"/>
            </a:lvl4pPr>
            <a:lvl5pPr marL="2286000" lvl="4" indent="-228600" algn="l">
              <a:spcBef>
                <a:spcPts val="320"/>
              </a:spcBef>
              <a:spcAft>
                <a:spcPts val="0"/>
              </a:spcAft>
              <a:buSzPts val="2080"/>
              <a:buNone/>
              <a:defRPr sz="1600" b="1"/>
            </a:lvl5pPr>
            <a:lvl6pPr marL="2743200" lvl="5" indent="-228600" algn="l">
              <a:spcBef>
                <a:spcPts val="320"/>
              </a:spcBef>
              <a:spcAft>
                <a:spcPts val="0"/>
              </a:spcAft>
              <a:buSzPts val="2080"/>
              <a:buNone/>
              <a:defRPr sz="1600" b="1"/>
            </a:lvl6pPr>
            <a:lvl7pPr marL="3200400" lvl="6" indent="-228600" algn="l">
              <a:spcBef>
                <a:spcPts val="320"/>
              </a:spcBef>
              <a:spcAft>
                <a:spcPts val="0"/>
              </a:spcAft>
              <a:buSzPts val="2080"/>
              <a:buNone/>
              <a:defRPr sz="1600" b="1"/>
            </a:lvl7pPr>
            <a:lvl8pPr marL="3657600" lvl="7" indent="-228600" algn="l">
              <a:spcBef>
                <a:spcPts val="320"/>
              </a:spcBef>
              <a:spcAft>
                <a:spcPts val="0"/>
              </a:spcAft>
              <a:buSzPts val="2080"/>
              <a:buNone/>
              <a:defRPr sz="1600" b="1"/>
            </a:lvl8pPr>
            <a:lvl9pPr marL="4114800" lvl="8" indent="-228600" algn="l">
              <a:spcBef>
                <a:spcPts val="320"/>
              </a:spcBef>
              <a:spcAft>
                <a:spcPts val="300"/>
              </a:spcAft>
              <a:buSzPts val="2080"/>
              <a:buNone/>
              <a:defRPr sz="1600" b="1"/>
            </a:lvl9pPr>
          </a:lstStyle>
          <a:p>
            <a:endParaRPr/>
          </a:p>
        </p:txBody>
      </p:sp>
      <p:sp>
        <p:nvSpPr>
          <p:cNvPr id="60" name="Google Shape;60;p18"/>
          <p:cNvSpPr txBox="1">
            <a:spLocks noGrp="1"/>
          </p:cNvSpPr>
          <p:nvPr>
            <p:ph type="body" idx="4"/>
          </p:nvPr>
        </p:nvSpPr>
        <p:spPr>
          <a:xfrm>
            <a:off x="4645025" y="1049274"/>
            <a:ext cx="3346704" cy="2057400"/>
          </a:xfrm>
          <a:prstGeom prst="rect">
            <a:avLst/>
          </a:prstGeom>
          <a:noFill/>
          <a:ln>
            <a:noFill/>
          </a:ln>
        </p:spPr>
        <p:txBody>
          <a:bodyPr spcFirstLastPara="1" wrap="square" lIns="91425" tIns="45700" rIns="91425" bIns="45700" anchor="t" anchorCtr="0">
            <a:normAutofit/>
          </a:bodyPr>
          <a:lstStyle>
            <a:lvl1pPr marL="457200" lvl="0" indent="-377190" algn="l">
              <a:spcBef>
                <a:spcPts val="360"/>
              </a:spcBef>
              <a:spcAft>
                <a:spcPts val="0"/>
              </a:spcAft>
              <a:buSzPts val="2340"/>
              <a:buChar char="*"/>
              <a:defRPr sz="1800"/>
            </a:lvl1pPr>
            <a:lvl2pPr marL="914400" lvl="1" indent="-377190" algn="l">
              <a:spcBef>
                <a:spcPts val="360"/>
              </a:spcBef>
              <a:spcAft>
                <a:spcPts val="0"/>
              </a:spcAft>
              <a:buSzPts val="2340"/>
              <a:buChar char="*"/>
              <a:defRPr sz="1800"/>
            </a:lvl2pPr>
            <a:lvl3pPr marL="1371600" lvl="2" indent="-360680" algn="l">
              <a:spcBef>
                <a:spcPts val="320"/>
              </a:spcBef>
              <a:spcAft>
                <a:spcPts val="0"/>
              </a:spcAft>
              <a:buSzPts val="2080"/>
              <a:buChar char="*"/>
              <a:defRPr sz="1600"/>
            </a:lvl3pPr>
            <a:lvl4pPr marL="1828800" lvl="3" indent="-360680" algn="l">
              <a:spcBef>
                <a:spcPts val="320"/>
              </a:spcBef>
              <a:spcAft>
                <a:spcPts val="0"/>
              </a:spcAft>
              <a:buSzPts val="2080"/>
              <a:buChar char="*"/>
              <a:defRPr sz="1600"/>
            </a:lvl4pPr>
            <a:lvl5pPr marL="2286000" lvl="4" indent="-360679" algn="l">
              <a:spcBef>
                <a:spcPts val="320"/>
              </a:spcBef>
              <a:spcAft>
                <a:spcPts val="0"/>
              </a:spcAft>
              <a:buSzPts val="2080"/>
              <a:buChar char="*"/>
              <a:defRPr sz="1600"/>
            </a:lvl5pPr>
            <a:lvl6pPr marL="2743200" lvl="5" indent="-360679" algn="l">
              <a:spcBef>
                <a:spcPts val="320"/>
              </a:spcBef>
              <a:spcAft>
                <a:spcPts val="0"/>
              </a:spcAft>
              <a:buSzPts val="2080"/>
              <a:buChar char="*"/>
              <a:defRPr sz="1600"/>
            </a:lvl6pPr>
            <a:lvl7pPr marL="3200400" lvl="6" indent="-360679" algn="l">
              <a:spcBef>
                <a:spcPts val="320"/>
              </a:spcBef>
              <a:spcAft>
                <a:spcPts val="0"/>
              </a:spcAft>
              <a:buSzPts val="2080"/>
              <a:buChar char="*"/>
              <a:defRPr sz="1600"/>
            </a:lvl7pPr>
            <a:lvl8pPr marL="3657600" lvl="7" indent="-360679" algn="l">
              <a:spcBef>
                <a:spcPts val="320"/>
              </a:spcBef>
              <a:spcAft>
                <a:spcPts val="0"/>
              </a:spcAft>
              <a:buSzPts val="2080"/>
              <a:buChar char="*"/>
              <a:defRPr sz="1600"/>
            </a:lvl8pPr>
            <a:lvl9pPr marL="4114800" lvl="8" indent="-360679" algn="l">
              <a:spcBef>
                <a:spcPts val="320"/>
              </a:spcBef>
              <a:spcAft>
                <a:spcPts val="300"/>
              </a:spcAft>
              <a:buSzPts val="2080"/>
              <a:buChar char="*"/>
              <a:defRPr sz="1600"/>
            </a:lvl9pPr>
          </a:lstStyle>
          <a:p>
            <a:endParaRPr/>
          </a:p>
        </p:txBody>
      </p:sp>
      <p:sp>
        <p:nvSpPr>
          <p:cNvPr id="61" name="Google Shape;61;p18"/>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4" name="Google Shape;64;p18"/>
          <p:cNvSpPr txBox="1">
            <a:spLocks noGrp="1"/>
          </p:cNvSpPr>
          <p:nvPr>
            <p:ph type="title"/>
          </p:nvPr>
        </p:nvSpPr>
        <p:spPr>
          <a:xfrm>
            <a:off x="1793290" y="3279126"/>
            <a:ext cx="6512511" cy="85725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2304"/>
              <a:buChar cha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1793290" y="3279126"/>
            <a:ext cx="6512511" cy="85725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2304"/>
              <a:buChar cha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9"/>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9"/>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0"/>
          <p:cNvSpPr txBox="1">
            <a:spLocks noGrp="1"/>
          </p:cNvSpPr>
          <p:nvPr>
            <p:ph type="title"/>
          </p:nvPr>
        </p:nvSpPr>
        <p:spPr>
          <a:xfrm>
            <a:off x="839095" y="1657350"/>
            <a:ext cx="3636085" cy="94387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3584"/>
              <a:buChar char="*"/>
              <a:defRPr sz="2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body" idx="1"/>
          </p:nvPr>
        </p:nvSpPr>
        <p:spPr>
          <a:xfrm>
            <a:off x="4593516" y="548640"/>
            <a:ext cx="4017085" cy="3671048"/>
          </a:xfrm>
          <a:prstGeom prst="rect">
            <a:avLst/>
          </a:prstGeom>
          <a:noFill/>
          <a:ln>
            <a:noFill/>
          </a:ln>
        </p:spPr>
        <p:txBody>
          <a:bodyPr spcFirstLastPara="1" wrap="square" lIns="91425" tIns="45700" rIns="91425" bIns="45700" anchor="ctr" anchorCtr="0">
            <a:normAutofit/>
          </a:bodyPr>
          <a:lstStyle>
            <a:lvl1pPr marL="457200" lvl="0" indent="-410210" algn="l">
              <a:spcBef>
                <a:spcPts val="440"/>
              </a:spcBef>
              <a:spcAft>
                <a:spcPts val="0"/>
              </a:spcAft>
              <a:buSzPts val="2860"/>
              <a:buChar char="*"/>
              <a:defRPr sz="2200"/>
            </a:lvl1pPr>
            <a:lvl2pPr marL="914400" lvl="1" indent="-393700" algn="l">
              <a:spcBef>
                <a:spcPts val="400"/>
              </a:spcBef>
              <a:spcAft>
                <a:spcPts val="0"/>
              </a:spcAft>
              <a:buSzPts val="2600"/>
              <a:buChar char="*"/>
              <a:defRPr sz="2000"/>
            </a:lvl2pPr>
            <a:lvl3pPr marL="1371600" lvl="2" indent="-377189" algn="l">
              <a:spcBef>
                <a:spcPts val="360"/>
              </a:spcBef>
              <a:spcAft>
                <a:spcPts val="0"/>
              </a:spcAft>
              <a:buSzPts val="2340"/>
              <a:buChar char="*"/>
              <a:defRPr sz="1800"/>
            </a:lvl3pPr>
            <a:lvl4pPr marL="1828800" lvl="3" indent="-360680" algn="l">
              <a:spcBef>
                <a:spcPts val="320"/>
              </a:spcBef>
              <a:spcAft>
                <a:spcPts val="0"/>
              </a:spcAft>
              <a:buSzPts val="2080"/>
              <a:buChar char="*"/>
              <a:defRPr sz="1600"/>
            </a:lvl4pPr>
            <a:lvl5pPr marL="2286000" lvl="4" indent="-344170" algn="l">
              <a:spcBef>
                <a:spcPts val="300"/>
              </a:spcBef>
              <a:spcAft>
                <a:spcPts val="0"/>
              </a:spcAft>
              <a:buSzPts val="1820"/>
              <a:buChar char="*"/>
              <a:defRPr sz="1400"/>
            </a:lvl5pPr>
            <a:lvl6pPr marL="2743200" lvl="5" indent="-393700" algn="l">
              <a:spcBef>
                <a:spcPts val="400"/>
              </a:spcBef>
              <a:spcAft>
                <a:spcPts val="0"/>
              </a:spcAft>
              <a:buSzPts val="2600"/>
              <a:buChar char="*"/>
              <a:defRPr sz="2000"/>
            </a:lvl6pPr>
            <a:lvl7pPr marL="3200400" lvl="6" indent="-393700" algn="l">
              <a:spcBef>
                <a:spcPts val="400"/>
              </a:spcBef>
              <a:spcAft>
                <a:spcPts val="0"/>
              </a:spcAft>
              <a:buSzPts val="2600"/>
              <a:buChar char="*"/>
              <a:defRPr sz="2000"/>
            </a:lvl7pPr>
            <a:lvl8pPr marL="3657600" lvl="7" indent="-393700" algn="l">
              <a:spcBef>
                <a:spcPts val="400"/>
              </a:spcBef>
              <a:spcAft>
                <a:spcPts val="0"/>
              </a:spcAft>
              <a:buSzPts val="2600"/>
              <a:buChar char="*"/>
              <a:defRPr sz="2000"/>
            </a:lvl8pPr>
            <a:lvl9pPr marL="4114800" lvl="8" indent="-393700" algn="l">
              <a:spcBef>
                <a:spcPts val="400"/>
              </a:spcBef>
              <a:spcAft>
                <a:spcPts val="300"/>
              </a:spcAft>
              <a:buSzPts val="2600"/>
              <a:buChar char="*"/>
              <a:defRPr sz="2000"/>
            </a:lvl9pPr>
          </a:lstStyle>
          <a:p>
            <a:endParaRPr/>
          </a:p>
        </p:txBody>
      </p:sp>
      <p:sp>
        <p:nvSpPr>
          <p:cNvPr id="73" name="Google Shape;73;p20"/>
          <p:cNvSpPr txBox="1">
            <a:spLocks noGrp="1"/>
          </p:cNvSpPr>
          <p:nvPr>
            <p:ph type="body" idx="2"/>
          </p:nvPr>
        </p:nvSpPr>
        <p:spPr>
          <a:xfrm>
            <a:off x="1075765" y="2623351"/>
            <a:ext cx="3388660" cy="1604639"/>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SzPts val="1820"/>
              <a:buNone/>
              <a:defRPr sz="1400"/>
            </a:lvl1pPr>
            <a:lvl2pPr marL="914400" lvl="1" indent="-228600" algn="l">
              <a:spcBef>
                <a:spcPts val="300"/>
              </a:spcBef>
              <a:spcAft>
                <a:spcPts val="0"/>
              </a:spcAft>
              <a:buSzPts val="1560"/>
              <a:buNone/>
              <a:defRPr sz="1200"/>
            </a:lvl2pPr>
            <a:lvl3pPr marL="1371600" lvl="2" indent="-228600" algn="l">
              <a:spcBef>
                <a:spcPts val="300"/>
              </a:spcBef>
              <a:spcAft>
                <a:spcPts val="0"/>
              </a:spcAft>
              <a:buSzPts val="1300"/>
              <a:buNone/>
              <a:defRPr sz="1000"/>
            </a:lvl3pPr>
            <a:lvl4pPr marL="1828800" lvl="3" indent="-228600" algn="l">
              <a:spcBef>
                <a:spcPts val="300"/>
              </a:spcBef>
              <a:spcAft>
                <a:spcPts val="0"/>
              </a:spcAft>
              <a:buSzPts val="1170"/>
              <a:buNone/>
              <a:defRPr sz="900"/>
            </a:lvl4pPr>
            <a:lvl5pPr marL="2286000" lvl="4" indent="-228600" algn="l">
              <a:spcBef>
                <a:spcPts val="300"/>
              </a:spcBef>
              <a:spcAft>
                <a:spcPts val="0"/>
              </a:spcAft>
              <a:buSzPts val="1170"/>
              <a:buNone/>
              <a:defRPr sz="900"/>
            </a:lvl5pPr>
            <a:lvl6pPr marL="2743200" lvl="5" indent="-228600" algn="l">
              <a:spcBef>
                <a:spcPts val="300"/>
              </a:spcBef>
              <a:spcAft>
                <a:spcPts val="0"/>
              </a:spcAft>
              <a:buSzPts val="1170"/>
              <a:buNone/>
              <a:defRPr sz="900"/>
            </a:lvl6pPr>
            <a:lvl7pPr marL="3200400" lvl="6" indent="-228600" algn="l">
              <a:spcBef>
                <a:spcPts val="300"/>
              </a:spcBef>
              <a:spcAft>
                <a:spcPts val="0"/>
              </a:spcAft>
              <a:buSzPts val="1170"/>
              <a:buNone/>
              <a:defRPr sz="900"/>
            </a:lvl7pPr>
            <a:lvl8pPr marL="3657600" lvl="7" indent="-228600" algn="l">
              <a:spcBef>
                <a:spcPts val="300"/>
              </a:spcBef>
              <a:spcAft>
                <a:spcPts val="0"/>
              </a:spcAft>
              <a:buSzPts val="1170"/>
              <a:buNone/>
              <a:defRPr sz="900"/>
            </a:lvl8pPr>
            <a:lvl9pPr marL="4114800" lvl="8" indent="-228600" algn="l">
              <a:spcBef>
                <a:spcPts val="300"/>
              </a:spcBef>
              <a:spcAft>
                <a:spcPts val="300"/>
              </a:spcAft>
              <a:buSzPts val="1170"/>
              <a:buNone/>
              <a:defRPr sz="900"/>
            </a:lvl9pPr>
          </a:lstStyle>
          <a:p>
            <a:endParaRPr/>
          </a:p>
        </p:txBody>
      </p:sp>
      <p:sp>
        <p:nvSpPr>
          <p:cNvPr id="74" name="Google Shape;74;p20"/>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0"/>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7"/>
        <p:cNvGrpSpPr/>
        <p:nvPr/>
      </p:nvGrpSpPr>
      <p:grpSpPr>
        <a:xfrm>
          <a:off x="0" y="0"/>
          <a:ext cx="0" cy="0"/>
          <a:chOff x="0" y="0"/>
          <a:chExt cx="0" cy="0"/>
        </a:xfrm>
      </p:grpSpPr>
      <p:sp>
        <p:nvSpPr>
          <p:cNvPr id="78" name="Google Shape;78;p21"/>
          <p:cNvSpPr/>
          <p:nvPr/>
        </p:nvSpPr>
        <p:spPr>
          <a:xfrm>
            <a:off x="0" y="2900190"/>
            <a:ext cx="9144000" cy="2243310"/>
          </a:xfrm>
          <a:prstGeom prst="rect">
            <a:avLst/>
          </a:prstGeom>
          <a:gradFill>
            <a:gsLst>
              <a:gs pos="0">
                <a:srgbClr val="FFFFFF">
                  <a:alpha val="91764"/>
                </a:srgbClr>
              </a:gs>
              <a:gs pos="37000">
                <a:srgbClr val="FFFFFF">
                  <a:alpha val="76862"/>
                </a:srgbClr>
              </a:gs>
              <a:gs pos="100000">
                <a:srgbClr val="DBF5F9">
                  <a:alpha val="8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79" name="Google Shape;79;p21"/>
          <p:cNvSpPr/>
          <p:nvPr/>
        </p:nvSpPr>
        <p:spPr>
          <a:xfrm>
            <a:off x="0" y="0"/>
            <a:ext cx="9144000" cy="2900190"/>
          </a:xfrm>
          <a:prstGeom prst="rect">
            <a:avLst/>
          </a:prstGeom>
          <a:gradFill>
            <a:gsLst>
              <a:gs pos="0">
                <a:srgbClr val="FFFFFF">
                  <a:alpha val="89803"/>
                </a:srgbClr>
              </a:gs>
              <a:gs pos="48000">
                <a:srgbClr val="FFFFFF">
                  <a:alpha val="62745"/>
                </a:srgbClr>
              </a:gs>
              <a:gs pos="100000">
                <a:srgbClr val="DBF5F9">
                  <a:alpha val="8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80" name="Google Shape;80;p21"/>
          <p:cNvSpPr/>
          <p:nvPr/>
        </p:nvSpPr>
        <p:spPr>
          <a:xfrm>
            <a:off x="0" y="1989233"/>
            <a:ext cx="9144000" cy="1714500"/>
          </a:xfrm>
          <a:prstGeom prst="rect">
            <a:avLst/>
          </a:prstGeom>
          <a:gradFill>
            <a:gsLst>
              <a:gs pos="0">
                <a:srgbClr val="FFFFFF">
                  <a:alpha val="0"/>
                </a:srgbClr>
              </a:gs>
              <a:gs pos="29000">
                <a:srgbClr val="FFFFFF">
                  <a:alpha val="29803"/>
                </a:srgbClr>
              </a:gs>
              <a:gs pos="45000">
                <a:srgbClr val="DBF5F9">
                  <a:alpha val="40000"/>
                </a:srgbClr>
              </a:gs>
              <a:gs pos="55000">
                <a:srgbClr val="FFFFFF">
                  <a:alpha val="25882"/>
                </a:srgbClr>
              </a:gs>
              <a:gs pos="65000">
                <a:srgbClr val="DBF5F9">
                  <a:alpha val="6000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81" name="Google Shape;81;p21"/>
          <p:cNvSpPr/>
          <p:nvPr/>
        </p:nvSpPr>
        <p:spPr>
          <a:xfrm>
            <a:off x="0" y="1200150"/>
            <a:ext cx="9144000" cy="3829050"/>
          </a:xfrm>
          <a:prstGeom prst="ellipse">
            <a:avLst/>
          </a:prstGeom>
          <a:gradFill>
            <a:gsLst>
              <a:gs pos="0">
                <a:schemeClr val="lt1"/>
              </a:gs>
              <a:gs pos="54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82" name="Google Shape;82;p21"/>
          <p:cNvSpPr>
            <a:spLocks noGrp="1"/>
          </p:cNvSpPr>
          <p:nvPr>
            <p:ph type="pic" idx="2"/>
          </p:nvPr>
        </p:nvSpPr>
        <p:spPr>
          <a:xfrm>
            <a:off x="4475175" y="857250"/>
            <a:ext cx="4114800" cy="2345855"/>
          </a:xfrm>
          <a:prstGeom prst="roundRect">
            <a:avLst>
              <a:gd name="adj" fmla="val 4230"/>
            </a:avLst>
          </a:prstGeom>
          <a:solidFill>
            <a:srgbClr val="B2E9F2"/>
          </a:solidFill>
          <a:ln>
            <a:noFill/>
          </a:ln>
          <a:effectLst>
            <a:reflection stA="23000" endA="300" endPos="28000" sy="-100000" algn="bl" rotWithShape="0"/>
          </a:effectLst>
        </p:spPr>
      </p:sp>
      <p:sp>
        <p:nvSpPr>
          <p:cNvPr id="83" name="Google Shape;83;p21"/>
          <p:cNvSpPr txBox="1">
            <a:spLocks noGrp="1"/>
          </p:cNvSpPr>
          <p:nvPr>
            <p:ph type="body" idx="1"/>
          </p:nvPr>
        </p:nvSpPr>
        <p:spPr>
          <a:xfrm>
            <a:off x="877887" y="757864"/>
            <a:ext cx="3694114" cy="1622265"/>
          </a:xfrm>
          <a:prstGeom prst="rect">
            <a:avLst/>
          </a:prstGeom>
          <a:noFill/>
          <a:ln>
            <a:noFill/>
          </a:ln>
        </p:spPr>
        <p:txBody>
          <a:bodyPr spcFirstLastPara="1" wrap="square" lIns="91425" tIns="45700" rIns="91425" bIns="45700" anchor="b" anchorCtr="0">
            <a:normAutofit/>
          </a:bodyPr>
          <a:lstStyle>
            <a:lvl1pPr marL="457200" lvl="0" indent="-360680" algn="l">
              <a:spcBef>
                <a:spcPts val="320"/>
              </a:spcBef>
              <a:spcAft>
                <a:spcPts val="0"/>
              </a:spcAft>
              <a:buSzPts val="2080"/>
              <a:buFont typeface="Georgia"/>
              <a:buChar char="*"/>
              <a:defRPr sz="1600"/>
            </a:lvl1pPr>
            <a:lvl2pPr marL="914400" lvl="1" indent="-228600" algn="l">
              <a:spcBef>
                <a:spcPts val="300"/>
              </a:spcBef>
              <a:spcAft>
                <a:spcPts val="0"/>
              </a:spcAft>
              <a:buSzPts val="1560"/>
              <a:buNone/>
              <a:defRPr sz="1200"/>
            </a:lvl2pPr>
            <a:lvl3pPr marL="1371600" lvl="2" indent="-228600" algn="l">
              <a:spcBef>
                <a:spcPts val="300"/>
              </a:spcBef>
              <a:spcAft>
                <a:spcPts val="0"/>
              </a:spcAft>
              <a:buSzPts val="1300"/>
              <a:buNone/>
              <a:defRPr sz="1000"/>
            </a:lvl3pPr>
            <a:lvl4pPr marL="1828800" lvl="3" indent="-228600" algn="l">
              <a:spcBef>
                <a:spcPts val="300"/>
              </a:spcBef>
              <a:spcAft>
                <a:spcPts val="0"/>
              </a:spcAft>
              <a:buSzPts val="1170"/>
              <a:buNone/>
              <a:defRPr sz="900"/>
            </a:lvl4pPr>
            <a:lvl5pPr marL="2286000" lvl="4" indent="-228600" algn="l">
              <a:spcBef>
                <a:spcPts val="300"/>
              </a:spcBef>
              <a:spcAft>
                <a:spcPts val="0"/>
              </a:spcAft>
              <a:buSzPts val="1170"/>
              <a:buNone/>
              <a:defRPr sz="900"/>
            </a:lvl5pPr>
            <a:lvl6pPr marL="2743200" lvl="5" indent="-228600" algn="l">
              <a:spcBef>
                <a:spcPts val="300"/>
              </a:spcBef>
              <a:spcAft>
                <a:spcPts val="0"/>
              </a:spcAft>
              <a:buSzPts val="1170"/>
              <a:buNone/>
              <a:defRPr sz="900"/>
            </a:lvl6pPr>
            <a:lvl7pPr marL="3200400" lvl="6" indent="-228600" algn="l">
              <a:spcBef>
                <a:spcPts val="300"/>
              </a:spcBef>
              <a:spcAft>
                <a:spcPts val="0"/>
              </a:spcAft>
              <a:buSzPts val="1170"/>
              <a:buNone/>
              <a:defRPr sz="900"/>
            </a:lvl7pPr>
            <a:lvl8pPr marL="3657600" lvl="7" indent="-228600" algn="l">
              <a:spcBef>
                <a:spcPts val="300"/>
              </a:spcBef>
              <a:spcAft>
                <a:spcPts val="0"/>
              </a:spcAft>
              <a:buSzPts val="1170"/>
              <a:buNone/>
              <a:defRPr sz="900"/>
            </a:lvl8pPr>
            <a:lvl9pPr marL="4114800" lvl="8" indent="-228600" algn="l">
              <a:spcBef>
                <a:spcPts val="300"/>
              </a:spcBef>
              <a:spcAft>
                <a:spcPts val="300"/>
              </a:spcAft>
              <a:buSzPts val="1170"/>
              <a:buNone/>
              <a:defRPr sz="900"/>
            </a:lvl9pPr>
          </a:lstStyle>
          <a:p>
            <a:endParaRPr/>
          </a:p>
        </p:txBody>
      </p:sp>
      <p:sp>
        <p:nvSpPr>
          <p:cNvPr id="84" name="Google Shape;84;p21"/>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1"/>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1"/>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7" name="Google Shape;87;p21"/>
          <p:cNvSpPr txBox="1">
            <a:spLocks noGrp="1"/>
          </p:cNvSpPr>
          <p:nvPr>
            <p:ph type="title"/>
          </p:nvPr>
        </p:nvSpPr>
        <p:spPr>
          <a:xfrm>
            <a:off x="727268" y="3348316"/>
            <a:ext cx="6383538" cy="857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5888"/>
              <a:buChar char="*"/>
              <a:defRPr sz="46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C8EFF5"/>
            </a:gs>
            <a:gs pos="60000">
              <a:srgbClr val="FFFFFF"/>
            </a:gs>
            <a:gs pos="100000">
              <a:srgbClr val="7AEBFB"/>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2"/>
          <p:cNvSpPr/>
          <p:nvPr/>
        </p:nvSpPr>
        <p:spPr>
          <a:xfrm>
            <a:off x="0" y="3829050"/>
            <a:ext cx="9144000" cy="1314450"/>
          </a:xfrm>
          <a:prstGeom prst="rect">
            <a:avLst/>
          </a:prstGeom>
          <a:gradFill>
            <a:gsLst>
              <a:gs pos="0">
                <a:srgbClr val="FFFFFF">
                  <a:alpha val="90980"/>
                </a:srgbClr>
              </a:gs>
              <a:gs pos="37000">
                <a:srgbClr val="FFFFFF">
                  <a:alpha val="75686"/>
                </a:srgbClr>
              </a:gs>
              <a:gs pos="100000">
                <a:srgbClr val="DBF5F9">
                  <a:alpha val="7882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1" name="Google Shape;11;p12"/>
          <p:cNvSpPr/>
          <p:nvPr/>
        </p:nvSpPr>
        <p:spPr>
          <a:xfrm>
            <a:off x="0" y="0"/>
            <a:ext cx="9144000" cy="3829050"/>
          </a:xfrm>
          <a:prstGeom prst="rect">
            <a:avLst/>
          </a:prstGeom>
          <a:gradFill>
            <a:gsLst>
              <a:gs pos="0">
                <a:srgbClr val="FFFFFF">
                  <a:alpha val="88627"/>
                </a:srgbClr>
              </a:gs>
              <a:gs pos="48000">
                <a:srgbClr val="FFFFFF">
                  <a:alpha val="61960"/>
                </a:srgbClr>
              </a:gs>
              <a:gs pos="100000">
                <a:srgbClr val="DBF5F9">
                  <a:alpha val="7882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2" name="Google Shape;12;p12"/>
          <p:cNvSpPr/>
          <p:nvPr/>
        </p:nvSpPr>
        <p:spPr>
          <a:xfrm>
            <a:off x="0" y="2826228"/>
            <a:ext cx="9144000" cy="1714500"/>
          </a:xfrm>
          <a:prstGeom prst="rect">
            <a:avLst/>
          </a:prstGeom>
          <a:gradFill>
            <a:gsLst>
              <a:gs pos="0">
                <a:srgbClr val="FFFFFF">
                  <a:alpha val="0"/>
                </a:srgbClr>
              </a:gs>
              <a:gs pos="29000">
                <a:srgbClr val="FFFFFF">
                  <a:alpha val="29803"/>
                </a:srgbClr>
              </a:gs>
              <a:gs pos="45000">
                <a:srgbClr val="DBF5F9">
                  <a:alpha val="40000"/>
                </a:srgbClr>
              </a:gs>
              <a:gs pos="55000">
                <a:srgbClr val="FFFFFF">
                  <a:alpha val="25882"/>
                </a:srgbClr>
              </a:gs>
              <a:gs pos="65000">
                <a:srgbClr val="DBF5F9">
                  <a:alpha val="60000"/>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3" name="Google Shape;13;p12"/>
          <p:cNvSpPr/>
          <p:nvPr/>
        </p:nvSpPr>
        <p:spPr>
          <a:xfrm>
            <a:off x="0" y="1200150"/>
            <a:ext cx="9144000" cy="3829050"/>
          </a:xfrm>
          <a:prstGeom prst="ellipse">
            <a:avLst/>
          </a:prstGeom>
          <a:gradFill>
            <a:gsLst>
              <a:gs pos="0">
                <a:schemeClr val="lt1"/>
              </a:gs>
              <a:gs pos="56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4" name="Google Shape;14;p12"/>
          <p:cNvSpPr txBox="1">
            <a:spLocks noGrp="1"/>
          </p:cNvSpPr>
          <p:nvPr>
            <p:ph type="title"/>
          </p:nvPr>
        </p:nvSpPr>
        <p:spPr>
          <a:xfrm>
            <a:off x="1793290" y="3279126"/>
            <a:ext cx="6512511" cy="85725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rgbClr val="7E9532"/>
              </a:buClr>
              <a:buSzPts val="5888"/>
              <a:buFont typeface="Georgia"/>
              <a:buChar char="*"/>
              <a:defRPr sz="4600" b="1"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 name="Google Shape;15;p12"/>
          <p:cNvSpPr txBox="1">
            <a:spLocks noGrp="1"/>
          </p:cNvSpPr>
          <p:nvPr>
            <p:ph type="body" idx="1"/>
          </p:nvPr>
        </p:nvSpPr>
        <p:spPr>
          <a:xfrm>
            <a:off x="1143000" y="549195"/>
            <a:ext cx="6400800" cy="2606040"/>
          </a:xfrm>
          <a:prstGeom prst="rect">
            <a:avLst/>
          </a:prstGeom>
          <a:noFill/>
          <a:ln>
            <a:noFill/>
          </a:ln>
        </p:spPr>
        <p:txBody>
          <a:bodyPr spcFirstLastPara="1" wrap="square" lIns="91425" tIns="45700" rIns="91425" bIns="45700" anchor="t" anchorCtr="0">
            <a:normAutofit/>
          </a:bodyPr>
          <a:lstStyle>
            <a:lvl1pPr marL="457200" marR="0" lvl="0" indent="-410210" algn="l" rtl="0">
              <a:spcBef>
                <a:spcPts val="440"/>
              </a:spcBef>
              <a:spcAft>
                <a:spcPts val="0"/>
              </a:spcAft>
              <a:buClr>
                <a:srgbClr val="7E9532"/>
              </a:buClr>
              <a:buSzPts val="2860"/>
              <a:buFont typeface="Georgia"/>
              <a:buChar char="*"/>
              <a:defRPr sz="2200" b="0" i="0" u="none" strike="noStrike" cap="none">
                <a:solidFill>
                  <a:srgbClr val="3F3F3F"/>
                </a:solidFill>
                <a:latin typeface="Trebuchet MS"/>
                <a:ea typeface="Trebuchet MS"/>
                <a:cs typeface="Trebuchet MS"/>
                <a:sym typeface="Trebuchet MS"/>
              </a:defRPr>
            </a:lvl1pPr>
            <a:lvl2pPr marL="914400" marR="0" lvl="1" indent="-393700" algn="l" rtl="0">
              <a:spcBef>
                <a:spcPts val="400"/>
              </a:spcBef>
              <a:spcAft>
                <a:spcPts val="0"/>
              </a:spcAft>
              <a:buClr>
                <a:srgbClr val="7E9532"/>
              </a:buClr>
              <a:buSzPts val="2600"/>
              <a:buFont typeface="Georgia"/>
              <a:buChar char="*"/>
              <a:defRPr sz="2000" b="0" i="0" u="none" strike="noStrike" cap="none">
                <a:solidFill>
                  <a:srgbClr val="3F3F3F"/>
                </a:solidFill>
                <a:latin typeface="Trebuchet MS"/>
                <a:ea typeface="Trebuchet MS"/>
                <a:cs typeface="Trebuchet MS"/>
                <a:sym typeface="Trebuchet MS"/>
              </a:defRPr>
            </a:lvl2pPr>
            <a:lvl3pPr marL="1371600" marR="0" lvl="2" indent="-377189" algn="l" rtl="0">
              <a:spcBef>
                <a:spcPts val="360"/>
              </a:spcBef>
              <a:spcAft>
                <a:spcPts val="0"/>
              </a:spcAft>
              <a:buClr>
                <a:srgbClr val="7E9532"/>
              </a:buClr>
              <a:buSzPts val="2340"/>
              <a:buFont typeface="Georgia"/>
              <a:buChar char="*"/>
              <a:defRPr sz="1800" b="0" i="0" u="none" strike="noStrike" cap="none">
                <a:solidFill>
                  <a:srgbClr val="3F3F3F"/>
                </a:solidFill>
                <a:latin typeface="Trebuchet MS"/>
                <a:ea typeface="Trebuchet MS"/>
                <a:cs typeface="Trebuchet MS"/>
                <a:sym typeface="Trebuchet MS"/>
              </a:defRPr>
            </a:lvl3pPr>
            <a:lvl4pPr marL="1828800" marR="0" lvl="3" indent="-360680" algn="l" rtl="0">
              <a:spcBef>
                <a:spcPts val="320"/>
              </a:spcBef>
              <a:spcAft>
                <a:spcPts val="0"/>
              </a:spcAft>
              <a:buClr>
                <a:srgbClr val="7E9532"/>
              </a:buClr>
              <a:buSzPts val="2080"/>
              <a:buFont typeface="Georgia"/>
              <a:buChar char="*"/>
              <a:defRPr sz="1600" b="0" i="0" u="none" strike="noStrike" cap="none">
                <a:solidFill>
                  <a:srgbClr val="3F3F3F"/>
                </a:solidFill>
                <a:latin typeface="Trebuchet MS"/>
                <a:ea typeface="Trebuchet MS"/>
                <a:cs typeface="Trebuchet MS"/>
                <a:sym typeface="Trebuchet MS"/>
              </a:defRPr>
            </a:lvl4pPr>
            <a:lvl5pPr marL="2286000" marR="0" lvl="4" indent="-344170" algn="l" rtl="0">
              <a:spcBef>
                <a:spcPts val="300"/>
              </a:spcBef>
              <a:spcAft>
                <a:spcPts val="0"/>
              </a:spcAft>
              <a:buClr>
                <a:srgbClr val="7E9532"/>
              </a:buClr>
              <a:buSzPts val="1820"/>
              <a:buFont typeface="Georgia"/>
              <a:buChar char="*"/>
              <a:defRPr sz="1400" b="0" i="0" u="none" strike="noStrike" cap="none">
                <a:solidFill>
                  <a:srgbClr val="3F3F3F"/>
                </a:solidFill>
                <a:latin typeface="Trebuchet MS"/>
                <a:ea typeface="Trebuchet MS"/>
                <a:cs typeface="Trebuchet MS"/>
                <a:sym typeface="Trebuchet MS"/>
              </a:defRPr>
            </a:lvl5pPr>
            <a:lvl6pPr marL="2743200" marR="0" lvl="5" indent="-344170" algn="l" rtl="0">
              <a:spcBef>
                <a:spcPts val="300"/>
              </a:spcBef>
              <a:spcAft>
                <a:spcPts val="0"/>
              </a:spcAft>
              <a:buClr>
                <a:srgbClr val="7E9532"/>
              </a:buClr>
              <a:buSzPts val="1820"/>
              <a:buFont typeface="Georgia"/>
              <a:buChar char="*"/>
              <a:defRPr sz="1400" b="0" i="0" u="none" strike="noStrike" cap="none">
                <a:solidFill>
                  <a:srgbClr val="3F3F3F"/>
                </a:solidFill>
                <a:latin typeface="Trebuchet MS"/>
                <a:ea typeface="Trebuchet MS"/>
                <a:cs typeface="Trebuchet MS"/>
                <a:sym typeface="Trebuchet MS"/>
              </a:defRPr>
            </a:lvl6pPr>
            <a:lvl7pPr marL="3200400" marR="0" lvl="6" indent="-344170" algn="l" rtl="0">
              <a:spcBef>
                <a:spcPts val="300"/>
              </a:spcBef>
              <a:spcAft>
                <a:spcPts val="0"/>
              </a:spcAft>
              <a:buClr>
                <a:srgbClr val="7E9532"/>
              </a:buClr>
              <a:buSzPts val="1820"/>
              <a:buFont typeface="Georgia"/>
              <a:buChar char="*"/>
              <a:defRPr sz="1400" b="0" i="0" u="none" strike="noStrike" cap="none">
                <a:solidFill>
                  <a:srgbClr val="3F3F3F"/>
                </a:solidFill>
                <a:latin typeface="Trebuchet MS"/>
                <a:ea typeface="Trebuchet MS"/>
                <a:cs typeface="Trebuchet MS"/>
                <a:sym typeface="Trebuchet MS"/>
              </a:defRPr>
            </a:lvl7pPr>
            <a:lvl8pPr marL="3657600" marR="0" lvl="7" indent="-344170" algn="l" rtl="0">
              <a:spcBef>
                <a:spcPts val="300"/>
              </a:spcBef>
              <a:spcAft>
                <a:spcPts val="0"/>
              </a:spcAft>
              <a:buClr>
                <a:srgbClr val="7E9532"/>
              </a:buClr>
              <a:buSzPts val="1820"/>
              <a:buFont typeface="Georgia"/>
              <a:buChar char="*"/>
              <a:defRPr sz="1400" b="0" i="0" u="none" strike="noStrike" cap="none">
                <a:solidFill>
                  <a:srgbClr val="3F3F3F"/>
                </a:solidFill>
                <a:latin typeface="Trebuchet MS"/>
                <a:ea typeface="Trebuchet MS"/>
                <a:cs typeface="Trebuchet MS"/>
                <a:sym typeface="Trebuchet MS"/>
              </a:defRPr>
            </a:lvl8pPr>
            <a:lvl9pPr marL="4114800" marR="0" lvl="8" indent="-344170" algn="l" rtl="0">
              <a:spcBef>
                <a:spcPts val="300"/>
              </a:spcBef>
              <a:spcAft>
                <a:spcPts val="300"/>
              </a:spcAft>
              <a:buClr>
                <a:srgbClr val="7E9532"/>
              </a:buClr>
              <a:buSzPts val="1820"/>
              <a:buFont typeface="Georgia"/>
              <a:buChar char="*"/>
              <a:defRPr sz="1400" b="0" i="0" u="none" strike="noStrike" cap="none">
                <a:solidFill>
                  <a:srgbClr val="3F3F3F"/>
                </a:solidFill>
                <a:latin typeface="Trebuchet MS"/>
                <a:ea typeface="Trebuchet MS"/>
                <a:cs typeface="Trebuchet MS"/>
                <a:sym typeface="Trebuchet MS"/>
              </a:defRPr>
            </a:lvl9pPr>
          </a:lstStyle>
          <a:p>
            <a:endParaRPr/>
          </a:p>
        </p:txBody>
      </p:sp>
      <p:sp>
        <p:nvSpPr>
          <p:cNvPr id="16" name="Google Shape;16;p12"/>
          <p:cNvSpPr txBox="1">
            <a:spLocks noGrp="1"/>
          </p:cNvSpPr>
          <p:nvPr>
            <p:ph type="dt" idx="10"/>
          </p:nvPr>
        </p:nvSpPr>
        <p:spPr>
          <a:xfrm>
            <a:off x="6172200" y="4629150"/>
            <a:ext cx="25146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1" i="0" u="none" strike="noStrike" cap="none">
                <a:solidFill>
                  <a:srgbClr val="7F7F7F"/>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7" name="Google Shape;17;p12"/>
          <p:cNvSpPr txBox="1">
            <a:spLocks noGrp="1"/>
          </p:cNvSpPr>
          <p:nvPr>
            <p:ph type="ftr" idx="11"/>
          </p:nvPr>
        </p:nvSpPr>
        <p:spPr>
          <a:xfrm>
            <a:off x="457200" y="4629150"/>
            <a:ext cx="3352801"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1" i="0" u="none" strike="noStrike" cap="none">
                <a:solidFill>
                  <a:srgbClr val="7F7F7F"/>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8" name="Google Shape;18;p12"/>
          <p:cNvSpPr txBox="1">
            <a:spLocks noGrp="1"/>
          </p:cNvSpPr>
          <p:nvPr>
            <p:ph type="sldNum" idx="12"/>
          </p:nvPr>
        </p:nvSpPr>
        <p:spPr>
          <a:xfrm>
            <a:off x="3810000" y="4629150"/>
            <a:ext cx="1828800" cy="273844"/>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i="0" u="none" strike="noStrike" cap="none">
                <a:solidFill>
                  <a:srgbClr val="7F7F7F"/>
                </a:solidFill>
                <a:latin typeface="Trebuchet MS"/>
                <a:ea typeface="Trebuchet MS"/>
                <a:cs typeface="Trebuchet MS"/>
                <a:sym typeface="Trebuchet MS"/>
              </a:defRPr>
            </a:lvl1pPr>
            <a:lvl2pPr marL="0" marR="0" lvl="1" indent="0" algn="ctr" rtl="0">
              <a:spcBef>
                <a:spcPts val="0"/>
              </a:spcBef>
              <a:buNone/>
              <a:defRPr sz="1200" b="1" i="0" u="none" strike="noStrike" cap="none">
                <a:solidFill>
                  <a:srgbClr val="7F7F7F"/>
                </a:solidFill>
                <a:latin typeface="Trebuchet MS"/>
                <a:ea typeface="Trebuchet MS"/>
                <a:cs typeface="Trebuchet MS"/>
                <a:sym typeface="Trebuchet MS"/>
              </a:defRPr>
            </a:lvl2pPr>
            <a:lvl3pPr marL="0" marR="0" lvl="2" indent="0" algn="ctr" rtl="0">
              <a:spcBef>
                <a:spcPts val="0"/>
              </a:spcBef>
              <a:buNone/>
              <a:defRPr sz="1200" b="1" i="0" u="none" strike="noStrike" cap="none">
                <a:solidFill>
                  <a:srgbClr val="7F7F7F"/>
                </a:solidFill>
                <a:latin typeface="Trebuchet MS"/>
                <a:ea typeface="Trebuchet MS"/>
                <a:cs typeface="Trebuchet MS"/>
                <a:sym typeface="Trebuchet MS"/>
              </a:defRPr>
            </a:lvl3pPr>
            <a:lvl4pPr marL="0" marR="0" lvl="3" indent="0" algn="ctr" rtl="0">
              <a:spcBef>
                <a:spcPts val="0"/>
              </a:spcBef>
              <a:buNone/>
              <a:defRPr sz="1200" b="1" i="0" u="none" strike="noStrike" cap="none">
                <a:solidFill>
                  <a:srgbClr val="7F7F7F"/>
                </a:solidFill>
                <a:latin typeface="Trebuchet MS"/>
                <a:ea typeface="Trebuchet MS"/>
                <a:cs typeface="Trebuchet MS"/>
                <a:sym typeface="Trebuchet MS"/>
              </a:defRPr>
            </a:lvl4pPr>
            <a:lvl5pPr marL="0" marR="0" lvl="4" indent="0" algn="ctr" rtl="0">
              <a:spcBef>
                <a:spcPts val="0"/>
              </a:spcBef>
              <a:buNone/>
              <a:defRPr sz="1200" b="1" i="0" u="none" strike="noStrike" cap="none">
                <a:solidFill>
                  <a:srgbClr val="7F7F7F"/>
                </a:solidFill>
                <a:latin typeface="Trebuchet MS"/>
                <a:ea typeface="Trebuchet MS"/>
                <a:cs typeface="Trebuchet MS"/>
                <a:sym typeface="Trebuchet MS"/>
              </a:defRPr>
            </a:lvl5pPr>
            <a:lvl6pPr marL="0" marR="0" lvl="5" indent="0" algn="ctr" rtl="0">
              <a:spcBef>
                <a:spcPts val="0"/>
              </a:spcBef>
              <a:buNone/>
              <a:defRPr sz="1200" b="1" i="0" u="none" strike="noStrike" cap="none">
                <a:solidFill>
                  <a:srgbClr val="7F7F7F"/>
                </a:solidFill>
                <a:latin typeface="Trebuchet MS"/>
                <a:ea typeface="Trebuchet MS"/>
                <a:cs typeface="Trebuchet MS"/>
                <a:sym typeface="Trebuchet MS"/>
              </a:defRPr>
            </a:lvl6pPr>
            <a:lvl7pPr marL="0" marR="0" lvl="6" indent="0" algn="ctr" rtl="0">
              <a:spcBef>
                <a:spcPts val="0"/>
              </a:spcBef>
              <a:buNone/>
              <a:defRPr sz="1200" b="1" i="0" u="none" strike="noStrike" cap="none">
                <a:solidFill>
                  <a:srgbClr val="7F7F7F"/>
                </a:solidFill>
                <a:latin typeface="Trebuchet MS"/>
                <a:ea typeface="Trebuchet MS"/>
                <a:cs typeface="Trebuchet MS"/>
                <a:sym typeface="Trebuchet MS"/>
              </a:defRPr>
            </a:lvl7pPr>
            <a:lvl8pPr marL="0" marR="0" lvl="7" indent="0" algn="ctr" rtl="0">
              <a:spcBef>
                <a:spcPts val="0"/>
              </a:spcBef>
              <a:buNone/>
              <a:defRPr sz="1200" b="1" i="0" u="none" strike="noStrike" cap="none">
                <a:solidFill>
                  <a:srgbClr val="7F7F7F"/>
                </a:solidFill>
                <a:latin typeface="Trebuchet MS"/>
                <a:ea typeface="Trebuchet MS"/>
                <a:cs typeface="Trebuchet MS"/>
                <a:sym typeface="Trebuchet MS"/>
              </a:defRPr>
            </a:lvl8pPr>
            <a:lvl9pPr marL="0" marR="0" lvl="8" indent="0" algn="ctr" rtl="0">
              <a:spcBef>
                <a:spcPts val="0"/>
              </a:spcBef>
              <a:buNone/>
              <a:defRPr sz="1200" b="1" i="0" u="none" strike="noStrike" cap="none">
                <a:solidFill>
                  <a:srgbClr val="7F7F7F"/>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p:nvPr/>
        </p:nvSpPr>
        <p:spPr>
          <a:xfrm>
            <a:off x="1475656" y="1809561"/>
            <a:ext cx="612068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dirty="0">
                <a:solidFill>
                  <a:schemeClr val="dk1"/>
                </a:solidFill>
                <a:latin typeface="Trebuchet MS"/>
                <a:ea typeface="Trebuchet MS"/>
                <a:cs typeface="Trebuchet MS"/>
                <a:sym typeface="Trebuchet MS"/>
              </a:rPr>
              <a:t>STUDENT GRIEVANCE APPLICATION</a:t>
            </a:r>
            <a:endParaRPr sz="4400" b="1" i="0" u="none" strike="noStrike" cap="none" dirty="0">
              <a:solidFill>
                <a:schemeClr val="dk1"/>
              </a:solidFill>
              <a:latin typeface="Trebuchet MS"/>
              <a:ea typeface="Trebuchet MS"/>
              <a:cs typeface="Trebuchet MS"/>
              <a:sym typeface="Trebuchet MS"/>
            </a:endParaRPr>
          </a:p>
        </p:txBody>
      </p:sp>
      <p:pic>
        <p:nvPicPr>
          <p:cNvPr id="106" name="Google Shape;106;p1"/>
          <p:cNvPicPr preferRelativeResize="0"/>
          <p:nvPr/>
        </p:nvPicPr>
        <p:blipFill rotWithShape="1">
          <a:blip r:embed="rId3">
            <a:alphaModFix/>
          </a:blip>
          <a:srcRect/>
          <a:stretch/>
        </p:blipFill>
        <p:spPr>
          <a:xfrm>
            <a:off x="107504" y="123478"/>
            <a:ext cx="8928992" cy="1042198"/>
          </a:xfrm>
          <a:prstGeom prst="rect">
            <a:avLst/>
          </a:prstGeom>
          <a:noFill/>
          <a:ln>
            <a:noFill/>
          </a:ln>
        </p:spPr>
      </p:pic>
      <p:sp>
        <p:nvSpPr>
          <p:cNvPr id="107" name="Google Shape;107;p1"/>
          <p:cNvSpPr txBox="1"/>
          <p:nvPr/>
        </p:nvSpPr>
        <p:spPr>
          <a:xfrm>
            <a:off x="1475656" y="1165676"/>
            <a:ext cx="689015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Trebuchet MS"/>
                <a:ea typeface="Trebuchet MS"/>
                <a:cs typeface="Trebuchet MS"/>
                <a:sym typeface="Trebuchet MS"/>
              </a:rPr>
              <a:t>Dept.- CSE(Artificial Intelligence and Machine Learning)</a:t>
            </a:r>
            <a:endParaRPr sz="18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8" name="Google Shape;108;p1"/>
          <p:cNvSpPr txBox="1"/>
          <p:nvPr/>
        </p:nvSpPr>
        <p:spPr>
          <a:xfrm>
            <a:off x="4716016" y="3147815"/>
            <a:ext cx="4032448" cy="392928"/>
          </a:xfrm>
          <a:prstGeom prst="rect">
            <a:avLst/>
          </a:prstGeom>
          <a:noFill/>
          <a:ln>
            <a:noFill/>
          </a:ln>
        </p:spPr>
        <p:txBody>
          <a:bodyPr spcFirstLastPara="1" wrap="square" lIns="0" tIns="0" rIns="0" bIns="0" anchor="t" anchorCtr="0">
            <a:spAutoFit/>
          </a:bodyPr>
          <a:lstStyle/>
          <a:p>
            <a:pPr marL="0" marR="0" lvl="0" indent="0" algn="ctr" rtl="0">
              <a:lnSpc>
                <a:spcPct val="224499"/>
              </a:lnSpc>
              <a:spcBef>
                <a:spcPts val="0"/>
              </a:spcBef>
              <a:spcAft>
                <a:spcPts val="0"/>
              </a:spcAft>
              <a:buNone/>
            </a:pPr>
            <a:endParaRPr sz="1600">
              <a:solidFill>
                <a:srgbClr val="000000"/>
              </a:solidFill>
              <a:latin typeface="Raleway"/>
              <a:ea typeface="Raleway"/>
              <a:cs typeface="Raleway"/>
              <a:sym typeface="Raleway"/>
            </a:endParaRPr>
          </a:p>
        </p:txBody>
      </p:sp>
      <p:sp>
        <p:nvSpPr>
          <p:cNvPr id="109" name="Google Shape;109;p1"/>
          <p:cNvSpPr txBox="1"/>
          <p:nvPr/>
        </p:nvSpPr>
        <p:spPr>
          <a:xfrm>
            <a:off x="5455226" y="3793560"/>
            <a:ext cx="291058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Trebuchet MS"/>
                <a:ea typeface="Trebuchet MS"/>
                <a:cs typeface="Trebuchet MS"/>
                <a:sym typeface="Trebuchet MS"/>
              </a:rPr>
              <a:t>By</a:t>
            </a:r>
            <a:endParaRPr dirty="0"/>
          </a:p>
          <a:p>
            <a:pPr marL="0" marR="0" lvl="0" indent="0" algn="l" rtl="0">
              <a:spcBef>
                <a:spcPts val="0"/>
              </a:spcBef>
              <a:spcAft>
                <a:spcPts val="0"/>
              </a:spcAft>
              <a:buNone/>
            </a:pPr>
            <a:r>
              <a:rPr lang="en-US" sz="1200" dirty="0">
                <a:solidFill>
                  <a:schemeClr val="dk1"/>
                </a:solidFill>
                <a:latin typeface="Trebuchet MS"/>
                <a:ea typeface="Trebuchet MS"/>
                <a:cs typeface="Trebuchet MS"/>
                <a:sym typeface="Trebuchet MS"/>
              </a:rPr>
              <a:t>G. </a:t>
            </a:r>
            <a:r>
              <a:rPr lang="en-US" sz="1200" dirty="0" err="1">
                <a:solidFill>
                  <a:schemeClr val="dk1"/>
                </a:solidFill>
                <a:latin typeface="Trebuchet MS"/>
                <a:ea typeface="Trebuchet MS"/>
                <a:cs typeface="Trebuchet MS"/>
                <a:sym typeface="Trebuchet MS"/>
              </a:rPr>
              <a:t>Sai</a:t>
            </a:r>
            <a:r>
              <a:rPr lang="en-US" sz="1200" dirty="0">
                <a:solidFill>
                  <a:schemeClr val="dk1"/>
                </a:solidFill>
                <a:latin typeface="Trebuchet MS"/>
                <a:ea typeface="Trebuchet MS"/>
                <a:cs typeface="Trebuchet MS"/>
                <a:sym typeface="Trebuchet MS"/>
              </a:rPr>
              <a:t> Sanjay (20891A6613)</a:t>
            </a:r>
            <a:endParaRPr dirty="0"/>
          </a:p>
          <a:p>
            <a:pPr marL="0" marR="0" lvl="0" indent="0" algn="l" rtl="0">
              <a:spcBef>
                <a:spcPts val="0"/>
              </a:spcBef>
              <a:spcAft>
                <a:spcPts val="0"/>
              </a:spcAft>
              <a:buNone/>
            </a:pPr>
            <a:r>
              <a:rPr lang="en-US" sz="1200" dirty="0">
                <a:solidFill>
                  <a:schemeClr val="dk1"/>
                </a:solidFill>
                <a:latin typeface="Trebuchet MS"/>
                <a:ea typeface="Trebuchet MS"/>
                <a:cs typeface="Trebuchet MS"/>
                <a:sym typeface="Trebuchet MS"/>
              </a:rPr>
              <a:t>A. </a:t>
            </a:r>
            <a:r>
              <a:rPr lang="en-US" sz="1200" dirty="0" err="1">
                <a:solidFill>
                  <a:schemeClr val="dk1"/>
                </a:solidFill>
                <a:latin typeface="Trebuchet MS"/>
                <a:ea typeface="Trebuchet MS"/>
                <a:cs typeface="Trebuchet MS"/>
                <a:sym typeface="Trebuchet MS"/>
              </a:rPr>
              <a:t>Vivek</a:t>
            </a:r>
            <a:r>
              <a:rPr lang="en-US" sz="1200" dirty="0">
                <a:solidFill>
                  <a:schemeClr val="dk1"/>
                </a:solidFill>
                <a:latin typeface="Trebuchet MS"/>
                <a:ea typeface="Trebuchet MS"/>
                <a:cs typeface="Trebuchet MS"/>
                <a:sym typeface="Trebuchet MS"/>
              </a:rPr>
              <a:t> </a:t>
            </a:r>
            <a:r>
              <a:rPr lang="en-US" sz="1200" dirty="0" err="1">
                <a:solidFill>
                  <a:schemeClr val="dk1"/>
                </a:solidFill>
                <a:latin typeface="Trebuchet MS"/>
                <a:ea typeface="Trebuchet MS"/>
                <a:cs typeface="Trebuchet MS"/>
                <a:sym typeface="Trebuchet MS"/>
              </a:rPr>
              <a:t>Vardhan</a:t>
            </a:r>
            <a:r>
              <a:rPr lang="en-US" sz="1200" dirty="0">
                <a:solidFill>
                  <a:schemeClr val="dk1"/>
                </a:solidFill>
                <a:latin typeface="Trebuchet MS"/>
                <a:ea typeface="Trebuchet MS"/>
                <a:cs typeface="Trebuchet MS"/>
                <a:sym typeface="Trebuchet MS"/>
              </a:rPr>
              <a:t> (20891A6601)</a:t>
            </a:r>
            <a:endParaRPr dirty="0"/>
          </a:p>
          <a:p>
            <a:pPr marL="0" marR="0" lvl="0" indent="0" algn="l" rtl="0">
              <a:spcBef>
                <a:spcPts val="0"/>
              </a:spcBef>
              <a:spcAft>
                <a:spcPts val="0"/>
              </a:spcAft>
              <a:buNone/>
            </a:pPr>
            <a:r>
              <a:rPr lang="en-US" sz="1200" dirty="0">
                <a:solidFill>
                  <a:schemeClr val="dk1"/>
                </a:solidFill>
                <a:latin typeface="Trebuchet MS"/>
                <a:ea typeface="Trebuchet MS"/>
                <a:cs typeface="Trebuchet MS"/>
                <a:sym typeface="Trebuchet MS"/>
              </a:rPr>
              <a:t>P. </a:t>
            </a:r>
            <a:r>
              <a:rPr lang="en-US" sz="1200" dirty="0" err="1">
                <a:solidFill>
                  <a:schemeClr val="dk1"/>
                </a:solidFill>
                <a:latin typeface="Trebuchet MS"/>
                <a:ea typeface="Trebuchet MS"/>
                <a:cs typeface="Trebuchet MS"/>
                <a:sym typeface="Trebuchet MS"/>
              </a:rPr>
              <a:t>Sushmitha</a:t>
            </a:r>
            <a:r>
              <a:rPr lang="en-US" sz="1200" dirty="0">
                <a:solidFill>
                  <a:schemeClr val="dk1"/>
                </a:solidFill>
                <a:latin typeface="Trebuchet MS"/>
                <a:ea typeface="Trebuchet MS"/>
                <a:cs typeface="Trebuchet MS"/>
                <a:sym typeface="Trebuchet MS"/>
              </a:rPr>
              <a:t> </a:t>
            </a:r>
            <a:r>
              <a:rPr lang="en-US" sz="1200" dirty="0" err="1">
                <a:solidFill>
                  <a:schemeClr val="dk1"/>
                </a:solidFill>
                <a:latin typeface="Trebuchet MS"/>
                <a:ea typeface="Trebuchet MS"/>
                <a:cs typeface="Trebuchet MS"/>
                <a:sym typeface="Trebuchet MS"/>
              </a:rPr>
              <a:t>Ramana</a:t>
            </a:r>
            <a:r>
              <a:rPr lang="en-US" sz="1200" dirty="0">
                <a:solidFill>
                  <a:schemeClr val="dk1"/>
                </a:solidFill>
                <a:latin typeface="Trebuchet MS"/>
                <a:ea typeface="Trebuchet MS"/>
                <a:cs typeface="Trebuchet MS"/>
                <a:sym typeface="Trebuchet MS"/>
              </a:rPr>
              <a:t>(20891A6637)</a:t>
            </a:r>
            <a:endParaRPr dirty="0"/>
          </a:p>
          <a:p>
            <a:pPr marL="0" marR="0" lvl="0" indent="0" algn="l" rtl="0">
              <a:spcBef>
                <a:spcPts val="0"/>
              </a:spcBef>
              <a:spcAft>
                <a:spcPts val="0"/>
              </a:spcAft>
              <a:buNone/>
            </a:pPr>
            <a:r>
              <a:rPr lang="en-US" sz="1200" dirty="0">
                <a:solidFill>
                  <a:schemeClr val="dk1"/>
                </a:solidFill>
                <a:latin typeface="Trebuchet MS"/>
                <a:ea typeface="Trebuchet MS"/>
                <a:cs typeface="Trebuchet MS"/>
                <a:sym typeface="Trebuchet MS"/>
              </a:rPr>
              <a:t>S. </a:t>
            </a:r>
            <a:r>
              <a:rPr lang="en-US" sz="1200" dirty="0" err="1">
                <a:solidFill>
                  <a:schemeClr val="dk1"/>
                </a:solidFill>
                <a:latin typeface="Trebuchet MS"/>
                <a:ea typeface="Trebuchet MS"/>
                <a:cs typeface="Trebuchet MS"/>
                <a:sym typeface="Trebuchet MS"/>
              </a:rPr>
              <a:t>Sai</a:t>
            </a:r>
            <a:r>
              <a:rPr lang="en-US" sz="1200" dirty="0">
                <a:solidFill>
                  <a:schemeClr val="dk1"/>
                </a:solidFill>
                <a:latin typeface="Trebuchet MS"/>
                <a:ea typeface="Trebuchet MS"/>
                <a:cs typeface="Trebuchet MS"/>
                <a:sym typeface="Trebuchet MS"/>
              </a:rPr>
              <a:t> </a:t>
            </a:r>
            <a:r>
              <a:rPr lang="en-US" sz="1200" dirty="0" err="1">
                <a:solidFill>
                  <a:schemeClr val="dk1"/>
                </a:solidFill>
                <a:latin typeface="Trebuchet MS"/>
                <a:ea typeface="Trebuchet MS"/>
                <a:cs typeface="Trebuchet MS"/>
                <a:sym typeface="Trebuchet MS"/>
              </a:rPr>
              <a:t>Pavan</a:t>
            </a:r>
            <a:r>
              <a:rPr lang="en-US" sz="1200" dirty="0">
                <a:solidFill>
                  <a:schemeClr val="dk1"/>
                </a:solidFill>
                <a:latin typeface="Trebuchet MS"/>
                <a:ea typeface="Trebuchet MS"/>
                <a:cs typeface="Trebuchet MS"/>
                <a:sym typeface="Trebuchet MS"/>
              </a:rPr>
              <a:t> (20891A6660)</a:t>
            </a:r>
            <a:endParaRPr sz="1200" dirty="0">
              <a:solidFill>
                <a:schemeClr val="dk1"/>
              </a:solidFill>
              <a:latin typeface="Trebuchet MS"/>
              <a:ea typeface="Trebuchet MS"/>
              <a:cs typeface="Trebuchet MS"/>
              <a:sym typeface="Trebuchet MS"/>
            </a:endParaRPr>
          </a:p>
        </p:txBody>
      </p:sp>
      <p:sp>
        <p:nvSpPr>
          <p:cNvPr id="110" name="Google Shape;110;p1"/>
          <p:cNvSpPr txBox="1"/>
          <p:nvPr/>
        </p:nvSpPr>
        <p:spPr>
          <a:xfrm>
            <a:off x="3089565" y="3474834"/>
            <a:ext cx="605593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Trebuchet MS"/>
                <a:ea typeface="Trebuchet MS"/>
                <a:cs typeface="Trebuchet MS"/>
                <a:sym typeface="Trebuchet MS"/>
              </a:rPr>
              <a:t>GUIDE NAME/ DESIGNATION: Mr. R. Praveen Kumar /Associate Professor</a:t>
            </a:r>
            <a:endParaRPr dirty="0"/>
          </a:p>
        </p:txBody>
      </p:sp>
      <p:sp>
        <p:nvSpPr>
          <p:cNvPr id="111" name="Google Shape;111;p1"/>
          <p:cNvSpPr txBox="1"/>
          <p:nvPr/>
        </p:nvSpPr>
        <p:spPr>
          <a:xfrm>
            <a:off x="3779912" y="1532562"/>
            <a:ext cx="88472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Trebuchet MS"/>
                <a:ea typeface="Trebuchet MS"/>
                <a:cs typeface="Trebuchet MS"/>
                <a:sym typeface="Trebuchet MS"/>
              </a:rPr>
              <a:t>Batch – A3</a:t>
            </a:r>
            <a:endParaRPr sz="12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p:nvPr/>
        </p:nvSpPr>
        <p:spPr>
          <a:xfrm>
            <a:off x="251520" y="157860"/>
            <a:ext cx="435888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0000"/>
                </a:solidFill>
                <a:latin typeface="Times New Roman"/>
                <a:ea typeface="Times New Roman"/>
                <a:cs typeface="Times New Roman"/>
                <a:sym typeface="Times New Roman"/>
              </a:rPr>
              <a:t>PROPOSED SYSTEM</a:t>
            </a:r>
            <a:r>
              <a:rPr lang="en-US" sz="3200" b="1">
                <a:solidFill>
                  <a:srgbClr val="000000"/>
                </a:solidFill>
                <a:latin typeface="Trebuchet MS"/>
                <a:ea typeface="Trebuchet MS"/>
                <a:cs typeface="Trebuchet MS"/>
                <a:sym typeface="Trebuchet MS"/>
              </a:rPr>
              <a:t>:</a:t>
            </a:r>
            <a:endParaRPr sz="3200" b="1">
              <a:solidFill>
                <a:srgbClr val="000000"/>
              </a:solidFill>
              <a:latin typeface="Trebuchet MS"/>
              <a:ea typeface="Trebuchet MS"/>
              <a:cs typeface="Trebuchet MS"/>
              <a:sym typeface="Trebuchet MS"/>
            </a:endParaRPr>
          </a:p>
        </p:txBody>
      </p:sp>
      <p:sp>
        <p:nvSpPr>
          <p:cNvPr id="174" name="Google Shape;174;p9"/>
          <p:cNvSpPr txBox="1"/>
          <p:nvPr/>
        </p:nvSpPr>
        <p:spPr>
          <a:xfrm>
            <a:off x="0" y="915566"/>
            <a:ext cx="9036496" cy="267765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It replaces or complements the existing physical suggestion box with a user-friendly mobile application, accessible through smartphones and tablets.</a:t>
            </a:r>
            <a:endParaRPr dirty="0"/>
          </a:p>
          <a:p>
            <a:pPr marL="285750" marR="0" lvl="0" indent="-285750" algn="just" rtl="0">
              <a:spcBef>
                <a:spcPts val="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The application allows students, faculty, and staff to submit grievances and feedback quickly and conveniently, enhancing the accessibility and ease of communication</a:t>
            </a:r>
            <a:endParaRPr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41725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19" y="157860"/>
            <a:ext cx="5948389"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SYSTEM REQUIREMENTS</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80" name="Google Shape;180;p10"/>
          <p:cNvSpPr txBox="1"/>
          <p:nvPr/>
        </p:nvSpPr>
        <p:spPr>
          <a:xfrm>
            <a:off x="0" y="915566"/>
            <a:ext cx="9036496" cy="3539390"/>
          </a:xfrm>
          <a:prstGeom prst="rect">
            <a:avLst/>
          </a:prstGeom>
          <a:noFill/>
          <a:ln>
            <a:noFill/>
          </a:ln>
        </p:spPr>
        <p:txBody>
          <a:bodyPr spcFirstLastPara="1" wrap="square" lIns="91425" tIns="45700" rIns="91425" bIns="45700" anchor="t" anchorCtr="0">
            <a:spAutoFit/>
          </a:bodyPr>
          <a:lstStyle/>
          <a:p>
            <a:pPr lvl="0">
              <a:buClr>
                <a:schemeClr val="dk1"/>
              </a:buClr>
              <a:buSzPts val="2800"/>
            </a:pPr>
            <a:r>
              <a:rPr lang="en-US" sz="2800" dirty="0" smtClean="0">
                <a:solidFill>
                  <a:schemeClr val="dk1"/>
                </a:solidFill>
                <a:latin typeface="Times New Roman"/>
                <a:cs typeface="Times New Roman"/>
                <a:sym typeface="Times New Roman"/>
              </a:rPr>
              <a:t>SOFTWARE </a:t>
            </a:r>
            <a:r>
              <a:rPr lang="en-US" sz="2800" dirty="0">
                <a:solidFill>
                  <a:schemeClr val="dk1"/>
                </a:solidFill>
                <a:latin typeface="Times New Roman"/>
                <a:cs typeface="Times New Roman"/>
                <a:sym typeface="Times New Roman"/>
              </a:rPr>
              <a:t>REQUIREMENTS:</a:t>
            </a:r>
          </a:p>
          <a:p>
            <a:pPr lvl="0">
              <a:buClr>
                <a:schemeClr val="dk1"/>
              </a:buClr>
              <a:buSzPts val="2800"/>
            </a:pPr>
            <a:r>
              <a:rPr lang="en-US" sz="2800" dirty="0">
                <a:solidFill>
                  <a:schemeClr val="dk1"/>
                </a:solidFill>
                <a:latin typeface="Times New Roman"/>
                <a:cs typeface="Times New Roman"/>
                <a:sym typeface="Times New Roman"/>
              </a:rPr>
              <a:t> </a:t>
            </a:r>
            <a:r>
              <a:rPr lang="en-US" sz="2800" dirty="0" smtClean="0">
                <a:solidFill>
                  <a:schemeClr val="dk1"/>
                </a:solidFill>
                <a:latin typeface="Times New Roman"/>
                <a:cs typeface="Times New Roman"/>
                <a:sym typeface="Times New Roman"/>
              </a:rPr>
              <a:t>  •      Windows 7 or above </a:t>
            </a:r>
            <a:endParaRPr lang="en-US" sz="2800" dirty="0">
              <a:solidFill>
                <a:schemeClr val="dk1"/>
              </a:solidFill>
              <a:latin typeface="Times New Roman"/>
              <a:cs typeface="Times New Roman"/>
              <a:sym typeface="Times New Roman"/>
            </a:endParaRPr>
          </a:p>
          <a:p>
            <a:pPr lvl="0">
              <a:buClr>
                <a:schemeClr val="dk1"/>
              </a:buClr>
              <a:buSzPts val="2800"/>
            </a:pPr>
            <a:r>
              <a:rPr lang="en-US" sz="2800" dirty="0" smtClean="0">
                <a:solidFill>
                  <a:schemeClr val="dk1"/>
                </a:solidFill>
                <a:latin typeface="Times New Roman"/>
                <a:cs typeface="Times New Roman"/>
                <a:sym typeface="Times New Roman"/>
              </a:rPr>
              <a:t>   •</a:t>
            </a:r>
            <a:r>
              <a:rPr lang="en-US" sz="2800" dirty="0">
                <a:solidFill>
                  <a:schemeClr val="dk1"/>
                </a:solidFill>
                <a:latin typeface="Times New Roman"/>
                <a:cs typeface="Times New Roman"/>
                <a:sym typeface="Times New Roman"/>
              </a:rPr>
              <a:t>	Android </a:t>
            </a:r>
            <a:r>
              <a:rPr lang="en-US" sz="2800" dirty="0" smtClean="0">
                <a:solidFill>
                  <a:schemeClr val="dk1"/>
                </a:solidFill>
                <a:latin typeface="Times New Roman"/>
                <a:cs typeface="Times New Roman"/>
                <a:sym typeface="Times New Roman"/>
              </a:rPr>
              <a:t>SDK</a:t>
            </a:r>
          </a:p>
          <a:p>
            <a:pPr lvl="0">
              <a:buClr>
                <a:schemeClr val="dk1"/>
              </a:buClr>
              <a:buSzPts val="2800"/>
            </a:pPr>
            <a:r>
              <a:rPr lang="en-US" sz="2800" dirty="0" smtClean="0">
                <a:solidFill>
                  <a:schemeClr val="dk1"/>
                </a:solidFill>
                <a:latin typeface="Times New Roman"/>
                <a:cs typeface="Times New Roman"/>
                <a:sym typeface="Times New Roman"/>
              </a:rPr>
              <a:t>   •      Android Studio</a:t>
            </a:r>
            <a:endParaRPr lang="en-US" sz="2800" dirty="0">
              <a:solidFill>
                <a:schemeClr val="dk1"/>
              </a:solidFill>
              <a:latin typeface="Times New Roman"/>
              <a:cs typeface="Times New Roman"/>
              <a:sym typeface="Times New Roman"/>
            </a:endParaRPr>
          </a:p>
          <a:p>
            <a:pPr lvl="0">
              <a:buClr>
                <a:schemeClr val="dk1"/>
              </a:buClr>
              <a:buSzPts val="2800"/>
            </a:pPr>
            <a:r>
              <a:rPr lang="en-US" sz="2800" dirty="0" smtClean="0">
                <a:solidFill>
                  <a:schemeClr val="dk1"/>
                </a:solidFill>
                <a:latin typeface="Times New Roman"/>
                <a:cs typeface="Times New Roman"/>
                <a:sym typeface="Times New Roman"/>
              </a:rPr>
              <a:t>HARDWARE </a:t>
            </a:r>
            <a:r>
              <a:rPr lang="en-US" sz="2800" dirty="0">
                <a:solidFill>
                  <a:schemeClr val="dk1"/>
                </a:solidFill>
                <a:latin typeface="Times New Roman"/>
                <a:cs typeface="Times New Roman"/>
                <a:sym typeface="Times New Roman"/>
              </a:rPr>
              <a:t>COMPONENTS:</a:t>
            </a:r>
          </a:p>
          <a:p>
            <a:pPr lvl="0">
              <a:buClr>
                <a:schemeClr val="dk1"/>
              </a:buClr>
              <a:buSzPts val="2800"/>
            </a:pPr>
            <a:r>
              <a:rPr lang="en-US" sz="2800" dirty="0" smtClean="0">
                <a:solidFill>
                  <a:schemeClr val="dk1"/>
                </a:solidFill>
                <a:latin typeface="Times New Roman"/>
                <a:cs typeface="Times New Roman"/>
                <a:sym typeface="Times New Roman"/>
              </a:rPr>
              <a:t>   •</a:t>
            </a:r>
            <a:r>
              <a:rPr lang="en-US" sz="2800" dirty="0">
                <a:solidFill>
                  <a:schemeClr val="dk1"/>
                </a:solidFill>
                <a:latin typeface="Times New Roman"/>
                <a:cs typeface="Times New Roman"/>
                <a:sym typeface="Times New Roman"/>
              </a:rPr>
              <a:t>	Processor – </a:t>
            </a:r>
            <a:r>
              <a:rPr lang="en-US" sz="2800" dirty="0" smtClean="0">
                <a:solidFill>
                  <a:schemeClr val="dk1"/>
                </a:solidFill>
                <a:latin typeface="Times New Roman"/>
                <a:cs typeface="Times New Roman"/>
                <a:sym typeface="Times New Roman"/>
              </a:rPr>
              <a:t>Intel i5 or equivalent</a:t>
            </a:r>
            <a:endParaRPr lang="en-US" sz="2800" dirty="0">
              <a:solidFill>
                <a:schemeClr val="dk1"/>
              </a:solidFill>
              <a:latin typeface="Times New Roman"/>
              <a:cs typeface="Times New Roman"/>
              <a:sym typeface="Times New Roman"/>
            </a:endParaRPr>
          </a:p>
          <a:p>
            <a:pPr lvl="0">
              <a:buClr>
                <a:schemeClr val="dk1"/>
              </a:buClr>
              <a:buSzPts val="2800"/>
            </a:pPr>
            <a:r>
              <a:rPr lang="en-US" sz="2800" dirty="0" smtClean="0">
                <a:solidFill>
                  <a:schemeClr val="dk1"/>
                </a:solidFill>
                <a:latin typeface="Times New Roman"/>
                <a:cs typeface="Times New Roman"/>
                <a:sym typeface="Times New Roman"/>
              </a:rPr>
              <a:t>   •</a:t>
            </a:r>
            <a:r>
              <a:rPr lang="en-US" sz="2800" dirty="0">
                <a:solidFill>
                  <a:schemeClr val="dk1"/>
                </a:solidFill>
                <a:latin typeface="Times New Roman"/>
                <a:cs typeface="Times New Roman"/>
                <a:sym typeface="Times New Roman"/>
              </a:rPr>
              <a:t>	Hard Disk – </a:t>
            </a:r>
            <a:r>
              <a:rPr lang="en-US" sz="2800" dirty="0" smtClean="0">
                <a:solidFill>
                  <a:schemeClr val="dk1"/>
                </a:solidFill>
                <a:latin typeface="Times New Roman"/>
                <a:cs typeface="Times New Roman"/>
                <a:sym typeface="Times New Roman"/>
              </a:rPr>
              <a:t>10 </a:t>
            </a:r>
            <a:r>
              <a:rPr lang="en-US" sz="2800" dirty="0">
                <a:solidFill>
                  <a:schemeClr val="dk1"/>
                </a:solidFill>
                <a:latin typeface="Times New Roman"/>
                <a:cs typeface="Times New Roman"/>
                <a:sym typeface="Times New Roman"/>
              </a:rPr>
              <a:t>GB</a:t>
            </a:r>
          </a:p>
          <a:p>
            <a:pPr lvl="0">
              <a:buClr>
                <a:schemeClr val="dk1"/>
              </a:buClr>
              <a:buSzPts val="2800"/>
            </a:pPr>
            <a:r>
              <a:rPr lang="en-US" sz="2800" dirty="0" smtClean="0">
                <a:solidFill>
                  <a:schemeClr val="dk1"/>
                </a:solidFill>
                <a:latin typeface="Times New Roman"/>
                <a:cs typeface="Times New Roman"/>
                <a:sym typeface="Times New Roman"/>
              </a:rPr>
              <a:t>   •</a:t>
            </a:r>
            <a:r>
              <a:rPr lang="en-US" sz="2800" dirty="0">
                <a:solidFill>
                  <a:schemeClr val="dk1"/>
                </a:solidFill>
                <a:latin typeface="Times New Roman"/>
                <a:cs typeface="Times New Roman"/>
                <a:sym typeface="Times New Roman"/>
              </a:rPr>
              <a:t>	Memory – </a:t>
            </a:r>
            <a:r>
              <a:rPr lang="en-US" sz="2800" dirty="0" smtClean="0">
                <a:solidFill>
                  <a:schemeClr val="dk1"/>
                </a:solidFill>
                <a:latin typeface="Times New Roman"/>
                <a:cs typeface="Times New Roman"/>
                <a:sym typeface="Times New Roman"/>
              </a:rPr>
              <a:t>4GB </a:t>
            </a:r>
            <a:r>
              <a:rPr lang="en-US" sz="2800" dirty="0">
                <a:solidFill>
                  <a:schemeClr val="dk1"/>
                </a:solidFill>
                <a:latin typeface="Times New Roman"/>
                <a:cs typeface="Times New Roman"/>
                <a:sym typeface="Times New Roman"/>
              </a:rPr>
              <a:t>RAM</a:t>
            </a:r>
          </a:p>
        </p:txBody>
      </p:sp>
    </p:spTree>
    <p:extLst>
      <p:ext uri="{BB962C8B-B14F-4D97-AF65-F5344CB8AC3E}">
        <p14:creationId xmlns:p14="http://schemas.microsoft.com/office/powerpoint/2010/main" val="111966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p:nvPr/>
        </p:nvSpPr>
        <p:spPr>
          <a:xfrm>
            <a:off x="251520" y="157860"/>
            <a:ext cx="471533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solidFill>
                  <a:srgbClr val="000000"/>
                </a:solidFill>
                <a:latin typeface="Times New Roman"/>
                <a:ea typeface="Times New Roman"/>
                <a:cs typeface="Times New Roman"/>
                <a:sym typeface="Times New Roman"/>
              </a:rPr>
              <a:t>SYSTEM MODULES</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64" name="Google Shape;164;p8"/>
          <p:cNvSpPr txBox="1"/>
          <p:nvPr/>
        </p:nvSpPr>
        <p:spPr>
          <a:xfrm>
            <a:off x="130919" y="915566"/>
            <a:ext cx="8748464" cy="353939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800"/>
              <a:buFont typeface="Arial"/>
              <a:buChar char="•"/>
            </a:pPr>
            <a:r>
              <a:rPr lang="en-IN" sz="3000" dirty="0" smtClean="0">
                <a:solidFill>
                  <a:schemeClr val="dk1"/>
                </a:solidFill>
                <a:latin typeface="Times New Roman"/>
                <a:ea typeface="Times New Roman"/>
                <a:cs typeface="Times New Roman"/>
                <a:sym typeface="Times New Roman"/>
              </a:rPr>
              <a:t>ADMIN Module</a:t>
            </a:r>
            <a:r>
              <a:rPr lang="en-IN" sz="2800" dirty="0" smtClean="0">
                <a:solidFill>
                  <a:schemeClr val="dk1"/>
                </a:solidFill>
                <a:latin typeface="Times New Roman"/>
                <a:ea typeface="Times New Roman"/>
                <a:cs typeface="Times New Roman"/>
                <a:sym typeface="Times New Roman"/>
              </a:rPr>
              <a:t>:</a:t>
            </a:r>
          </a:p>
          <a:p>
            <a:pPr marL="457200" indent="-457200">
              <a:buFont typeface="Wingdings" pitchFamily="2" charset="2"/>
              <a:buChar char="Ø"/>
            </a:pPr>
            <a:r>
              <a:rPr lang="en-US" sz="2800" dirty="0" smtClean="0"/>
              <a:t>    Add </a:t>
            </a:r>
            <a:r>
              <a:rPr lang="en-US" sz="2800" dirty="0"/>
              <a:t>Faculty </a:t>
            </a:r>
            <a:r>
              <a:rPr lang="en-US" sz="2800" dirty="0" smtClean="0"/>
              <a:t>/ Add Coordinator</a:t>
            </a:r>
            <a:endParaRPr lang="en-IN" sz="2800" dirty="0"/>
          </a:p>
          <a:p>
            <a:pPr marL="457200" lvl="1" indent="-457200">
              <a:buFont typeface="Wingdings" pitchFamily="2" charset="2"/>
              <a:buChar char="Ø"/>
            </a:pPr>
            <a:r>
              <a:rPr lang="en-US" sz="2800" dirty="0" smtClean="0"/>
              <a:t>    View Faculty / View Coordinator</a:t>
            </a:r>
            <a:endParaRPr lang="en-IN" sz="2800" dirty="0" smtClean="0">
              <a:solidFill>
                <a:schemeClr val="dk1"/>
              </a:solidFill>
              <a:latin typeface="Times New Roman"/>
              <a:ea typeface="Times New Roman"/>
              <a:cs typeface="Times New Roman"/>
              <a:sym typeface="Times New Roman"/>
            </a:endParaRPr>
          </a:p>
          <a:p>
            <a:pPr marL="457200" indent="-457200">
              <a:buFont typeface="Wingdings" pitchFamily="2" charset="2"/>
              <a:buChar char="Ø"/>
            </a:pPr>
            <a:r>
              <a:rPr lang="en-US" sz="2800" dirty="0" smtClean="0"/>
              <a:t>    View </a:t>
            </a:r>
            <a:r>
              <a:rPr lang="en-US" sz="2800" dirty="0"/>
              <a:t>Complaints  </a:t>
            </a:r>
            <a:endParaRPr lang="en-IN" sz="2800" dirty="0"/>
          </a:p>
          <a:p>
            <a:pPr marL="457200" indent="-457200">
              <a:buFont typeface="Wingdings" pitchFamily="2" charset="2"/>
              <a:buChar char="Ø"/>
            </a:pPr>
            <a:r>
              <a:rPr lang="en-US" sz="2800" dirty="0" smtClean="0"/>
              <a:t>    View </a:t>
            </a:r>
            <a:r>
              <a:rPr lang="en-US" sz="2800" dirty="0"/>
              <a:t>Solved Complaints</a:t>
            </a:r>
            <a:endParaRPr lang="en-IN" sz="2800" dirty="0"/>
          </a:p>
          <a:p>
            <a:pPr marL="457200" indent="-457200">
              <a:buFont typeface="Wingdings" pitchFamily="2" charset="2"/>
              <a:buChar char="Ø"/>
            </a:pPr>
            <a:r>
              <a:rPr lang="en-US" sz="2800" dirty="0" smtClean="0"/>
              <a:t>    Delete </a:t>
            </a:r>
            <a:r>
              <a:rPr lang="en-US" sz="2800" dirty="0"/>
              <a:t>Complaints</a:t>
            </a:r>
            <a:endParaRPr lang="en-IN" sz="2800" dirty="0"/>
          </a:p>
          <a:p>
            <a:pPr marL="457200" indent="-457200">
              <a:buFont typeface="Wingdings" pitchFamily="2" charset="2"/>
              <a:buChar char="Ø"/>
            </a:pPr>
            <a:r>
              <a:rPr lang="en-US" sz="2800" dirty="0" smtClean="0"/>
              <a:t>    Delete </a:t>
            </a:r>
            <a:r>
              <a:rPr lang="en-US" sz="2800" dirty="0"/>
              <a:t>Faculty</a:t>
            </a:r>
            <a:endParaRPr lang="en-IN" sz="2800" dirty="0"/>
          </a:p>
          <a:p>
            <a:pPr marL="285750" marR="0" lvl="0" indent="-285750" algn="just" rtl="0">
              <a:spcBef>
                <a:spcPts val="0"/>
              </a:spcBef>
              <a:spcAft>
                <a:spcPts val="0"/>
              </a:spcAft>
              <a:buClr>
                <a:schemeClr val="dk1"/>
              </a:buClr>
              <a:buSzPts val="2800"/>
              <a:buFont typeface="Arial"/>
              <a:buChar char="•"/>
            </a:pPr>
            <a:endParaRPr sz="2800" dirty="0">
              <a:solidFill>
                <a:schemeClr val="dk1"/>
              </a:solidFill>
              <a:latin typeface="Times New Roman"/>
              <a:ea typeface="Times New Roman"/>
              <a:cs typeface="Times New Roman"/>
              <a:sym typeface="Times New Roman"/>
            </a:endParaRPr>
          </a:p>
        </p:txBody>
      </p:sp>
      <p:sp>
        <p:nvSpPr>
          <p:cNvPr id="165" name="Google Shape;165;p8" descr="Putting-a-suggestion-in-a-box"/>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6" name="Google Shape;166;p8" descr="Putting-a-suggestion-in-a-box"/>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7" name="Google Shape;167;p8" descr="Putting-a-suggestion-in-a-box"/>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8" name="Google Shape;168;p8" descr="Putting-a-suggestion-in-a-box"/>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p:nvPr/>
        </p:nvSpPr>
        <p:spPr>
          <a:xfrm>
            <a:off x="251520" y="157860"/>
            <a:ext cx="471533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solidFill>
                  <a:srgbClr val="000000"/>
                </a:solidFill>
                <a:latin typeface="Times New Roman"/>
                <a:ea typeface="Times New Roman"/>
                <a:cs typeface="Times New Roman"/>
                <a:sym typeface="Times New Roman"/>
              </a:rPr>
              <a:t>SYSTEM MODULES</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64" name="Google Shape;164;p8"/>
          <p:cNvSpPr txBox="1"/>
          <p:nvPr/>
        </p:nvSpPr>
        <p:spPr>
          <a:xfrm>
            <a:off x="130919" y="915566"/>
            <a:ext cx="8748464" cy="4462720"/>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chemeClr val="dk1"/>
              </a:buClr>
              <a:buSzPts val="2800"/>
              <a:buFont typeface="Arial" pitchFamily="34" charset="0"/>
              <a:buChar char="•"/>
            </a:pPr>
            <a:r>
              <a:rPr lang="en-IN" sz="3000" dirty="0" smtClean="0">
                <a:solidFill>
                  <a:schemeClr val="dk1"/>
                </a:solidFill>
                <a:latin typeface="Times New Roman"/>
                <a:ea typeface="Times New Roman"/>
                <a:cs typeface="Times New Roman"/>
                <a:sym typeface="Times New Roman"/>
              </a:rPr>
              <a:t>EXECUTIVE Module</a:t>
            </a:r>
            <a:r>
              <a:rPr lang="en-IN" sz="2800" dirty="0" smtClean="0">
                <a:solidFill>
                  <a:schemeClr val="dk1"/>
                </a:solidFill>
                <a:latin typeface="Times New Roman"/>
                <a:ea typeface="Times New Roman"/>
                <a:cs typeface="Times New Roman"/>
                <a:sym typeface="Times New Roman"/>
              </a:rPr>
              <a:t>:</a:t>
            </a:r>
            <a:endParaRPr lang="en-US" sz="2800" dirty="0" smtClean="0">
              <a:ea typeface="Times New Roman"/>
            </a:endParaRPr>
          </a:p>
          <a:p>
            <a:pPr marL="457200" marR="0" lvl="0" indent="-457200" algn="just" rtl="0">
              <a:spcBef>
                <a:spcPts val="0"/>
              </a:spcBef>
              <a:spcAft>
                <a:spcPts val="0"/>
              </a:spcAft>
              <a:buClr>
                <a:schemeClr val="dk1"/>
              </a:buClr>
              <a:buSzPts val="2800"/>
              <a:buFont typeface="Wingdings" pitchFamily="2" charset="2"/>
              <a:buChar char="Ø"/>
            </a:pPr>
            <a:r>
              <a:rPr lang="en-US" sz="2800" dirty="0" smtClean="0"/>
              <a:t>    view complaints</a:t>
            </a:r>
          </a:p>
          <a:p>
            <a:pPr marL="457200" indent="-457200">
              <a:buFont typeface="Wingdings" pitchFamily="2" charset="2"/>
              <a:buChar char="Ø"/>
            </a:pPr>
            <a:r>
              <a:rPr lang="en-US" sz="2800" dirty="0" smtClean="0"/>
              <a:t>    update complaint status</a:t>
            </a:r>
          </a:p>
          <a:p>
            <a:pPr marL="457200" indent="-457200">
              <a:buFont typeface="Arial" pitchFamily="34" charset="0"/>
              <a:buChar char="•"/>
            </a:pPr>
            <a:r>
              <a:rPr lang="en-IN" sz="3000" dirty="0" smtClean="0">
                <a:solidFill>
                  <a:schemeClr val="dk1"/>
                </a:solidFill>
                <a:latin typeface="Times New Roman"/>
                <a:ea typeface="Times New Roman"/>
                <a:cs typeface="Times New Roman"/>
                <a:sym typeface="Times New Roman"/>
              </a:rPr>
              <a:t>STUDENT </a:t>
            </a:r>
            <a:r>
              <a:rPr lang="en-IN" sz="3000" dirty="0">
                <a:solidFill>
                  <a:schemeClr val="dk1"/>
                </a:solidFill>
                <a:latin typeface="Times New Roman"/>
                <a:ea typeface="Times New Roman"/>
                <a:cs typeface="Times New Roman"/>
                <a:sym typeface="Times New Roman"/>
              </a:rPr>
              <a:t>Module</a:t>
            </a:r>
            <a:r>
              <a:rPr lang="en-IN" sz="2800" dirty="0">
                <a:solidFill>
                  <a:schemeClr val="dk1"/>
                </a:solidFill>
                <a:latin typeface="Times New Roman"/>
                <a:ea typeface="Times New Roman"/>
                <a:cs typeface="Times New Roman"/>
                <a:sym typeface="Times New Roman"/>
              </a:rPr>
              <a:t>:</a:t>
            </a:r>
          </a:p>
          <a:p>
            <a:pPr marL="457200" lvl="2" indent="-457200">
              <a:buFont typeface="Wingdings" pitchFamily="2" charset="2"/>
              <a:buChar char="Ø"/>
            </a:pPr>
            <a:r>
              <a:rPr lang="en-US" sz="2800" dirty="0" smtClean="0"/>
              <a:t>    Registration  </a:t>
            </a:r>
            <a:endParaRPr lang="en-US" sz="2800" dirty="0"/>
          </a:p>
          <a:p>
            <a:pPr marL="457200" indent="-457200">
              <a:buFont typeface="Wingdings" pitchFamily="2" charset="2"/>
              <a:buChar char="Ø"/>
            </a:pPr>
            <a:r>
              <a:rPr lang="en-US" sz="2800" dirty="0" smtClean="0"/>
              <a:t>    Post </a:t>
            </a:r>
            <a:r>
              <a:rPr lang="en-US" sz="2800" dirty="0"/>
              <a:t>Complaint </a:t>
            </a:r>
          </a:p>
          <a:p>
            <a:pPr marL="457200" indent="-457200">
              <a:buFont typeface="Wingdings" pitchFamily="2" charset="2"/>
              <a:buChar char="Ø"/>
            </a:pPr>
            <a:r>
              <a:rPr lang="en-US" sz="2800" dirty="0" smtClean="0"/>
              <a:t>    View </a:t>
            </a:r>
            <a:r>
              <a:rPr lang="en-US" sz="2800" dirty="0"/>
              <a:t>complaints</a:t>
            </a:r>
          </a:p>
          <a:p>
            <a:pPr marL="457200" indent="-457200">
              <a:buFont typeface="Wingdings" pitchFamily="2" charset="2"/>
              <a:buChar char="Ø"/>
            </a:pPr>
            <a:r>
              <a:rPr lang="en-US" sz="2800" dirty="0" smtClean="0"/>
              <a:t>    Delete </a:t>
            </a:r>
            <a:r>
              <a:rPr lang="en-US" sz="2800" dirty="0"/>
              <a:t>Complaint</a:t>
            </a:r>
          </a:p>
          <a:p>
            <a:endParaRPr lang="en-US" sz="2800" dirty="0" smtClean="0"/>
          </a:p>
          <a:p>
            <a:endParaRPr lang="en-IN" sz="2800" dirty="0"/>
          </a:p>
        </p:txBody>
      </p:sp>
      <p:sp>
        <p:nvSpPr>
          <p:cNvPr id="165" name="Google Shape;165;p8" descr="Putting-a-suggestion-in-a-box"/>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6" name="Google Shape;166;p8" descr="Putting-a-suggestion-in-a-box"/>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7" name="Google Shape;167;p8" descr="Putting-a-suggestion-in-a-box"/>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8" name="Google Shape;168;p8" descr="Putting-a-suggestion-in-a-box"/>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30508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20" y="157860"/>
            <a:ext cx="488627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SYSTEM DESIGN</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80" name="Google Shape;180;p10"/>
          <p:cNvSpPr txBox="1"/>
          <p:nvPr/>
        </p:nvSpPr>
        <p:spPr>
          <a:xfrm>
            <a:off x="0" y="684052"/>
            <a:ext cx="9036496" cy="52318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dirty="0" smtClean="0">
                <a:solidFill>
                  <a:schemeClr val="dk1"/>
                </a:solidFill>
                <a:latin typeface="Times New Roman"/>
                <a:cs typeface="Times New Roman"/>
                <a:sym typeface="Times New Roman"/>
              </a:rPr>
              <a:t>Use Case </a:t>
            </a:r>
            <a:r>
              <a:rPr lang="en-US" sz="2800" dirty="0" smtClean="0">
                <a:solidFill>
                  <a:schemeClr val="dk1"/>
                </a:solidFill>
                <a:latin typeface="Times New Roman"/>
                <a:cs typeface="Times New Roman"/>
                <a:sym typeface="Times New Roman"/>
              </a:rPr>
              <a:t>Diagram</a:t>
            </a:r>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255" y="1207232"/>
            <a:ext cx="4613563" cy="3362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014281" y="4655127"/>
            <a:ext cx="1489510" cy="307777"/>
          </a:xfrm>
          <a:prstGeom prst="rect">
            <a:avLst/>
          </a:prstGeom>
          <a:noFill/>
        </p:spPr>
        <p:txBody>
          <a:bodyPr wrap="none" rtlCol="0">
            <a:spAutoFit/>
          </a:bodyPr>
          <a:lstStyle/>
          <a:p>
            <a:r>
              <a:rPr lang="en-IN" dirty="0" smtClean="0"/>
              <a:t>Admin Use case</a:t>
            </a:r>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20" y="157860"/>
            <a:ext cx="488627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SYSTEM DESIGN</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80" name="Google Shape;180;p10"/>
          <p:cNvSpPr txBox="1"/>
          <p:nvPr/>
        </p:nvSpPr>
        <p:spPr>
          <a:xfrm>
            <a:off x="0" y="684052"/>
            <a:ext cx="9036496" cy="52318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dirty="0" smtClean="0">
                <a:solidFill>
                  <a:schemeClr val="dk1"/>
                </a:solidFill>
                <a:latin typeface="Times New Roman"/>
                <a:cs typeface="Times New Roman"/>
                <a:sym typeface="Times New Roman"/>
              </a:rPr>
              <a:t>Use Case </a:t>
            </a:r>
            <a:r>
              <a:rPr lang="en-US" sz="2800" dirty="0" smtClean="0">
                <a:solidFill>
                  <a:schemeClr val="dk1"/>
                </a:solidFill>
                <a:latin typeface="Times New Roman"/>
                <a:cs typeface="Times New Roman"/>
                <a:sym typeface="Times New Roman"/>
              </a:rPr>
              <a:t>Diagram</a:t>
            </a:r>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84" y="1425358"/>
            <a:ext cx="4075834" cy="268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592" y="1272326"/>
            <a:ext cx="3681837" cy="3064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278008" y="4336471"/>
            <a:ext cx="1758815" cy="307777"/>
          </a:xfrm>
          <a:prstGeom prst="rect">
            <a:avLst/>
          </a:prstGeom>
          <a:noFill/>
        </p:spPr>
        <p:txBody>
          <a:bodyPr wrap="none" rtlCol="0">
            <a:spAutoFit/>
          </a:bodyPr>
          <a:lstStyle/>
          <a:p>
            <a:r>
              <a:rPr lang="en-IN" dirty="0" smtClean="0"/>
              <a:t>Executive Use case</a:t>
            </a:r>
            <a:endParaRPr lang="en-IN" dirty="0"/>
          </a:p>
        </p:txBody>
      </p:sp>
      <p:sp>
        <p:nvSpPr>
          <p:cNvPr id="8" name="TextBox 7"/>
          <p:cNvSpPr txBox="1"/>
          <p:nvPr/>
        </p:nvSpPr>
        <p:spPr>
          <a:xfrm>
            <a:off x="5961252" y="4398818"/>
            <a:ext cx="1598515" cy="307777"/>
          </a:xfrm>
          <a:prstGeom prst="rect">
            <a:avLst/>
          </a:prstGeom>
          <a:noFill/>
        </p:spPr>
        <p:txBody>
          <a:bodyPr wrap="none" rtlCol="0">
            <a:spAutoFit/>
          </a:bodyPr>
          <a:lstStyle/>
          <a:p>
            <a:r>
              <a:rPr lang="en-IN" dirty="0" smtClean="0"/>
              <a:t>Student Use case</a:t>
            </a:r>
            <a:endParaRPr lang="en-IN" dirty="0"/>
          </a:p>
        </p:txBody>
      </p:sp>
    </p:spTree>
    <p:extLst>
      <p:ext uri="{BB962C8B-B14F-4D97-AF65-F5344CB8AC3E}">
        <p14:creationId xmlns:p14="http://schemas.microsoft.com/office/powerpoint/2010/main" val="40907927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20" y="157860"/>
            <a:ext cx="488627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SYSTEM DESIGN</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80" name="Google Shape;180;p10"/>
          <p:cNvSpPr txBox="1"/>
          <p:nvPr/>
        </p:nvSpPr>
        <p:spPr>
          <a:xfrm>
            <a:off x="0" y="684052"/>
            <a:ext cx="9036496" cy="52318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dirty="0" smtClean="0">
                <a:solidFill>
                  <a:schemeClr val="dk1"/>
                </a:solidFill>
                <a:latin typeface="Times New Roman"/>
                <a:cs typeface="Times New Roman"/>
                <a:sym typeface="Times New Roman"/>
              </a:rPr>
              <a:t>Sequence Diagram</a:t>
            </a:r>
            <a:endParaRPr dirty="0"/>
          </a:p>
        </p:txBody>
      </p:sp>
      <p:pic>
        <p:nvPicPr>
          <p:cNvPr id="5" name="Picture 4" descr="C:\Users\dhana\Desktop\Void  Documents\Student complaint management\student complaint\student complaint\sequencediagram1.PNG"/>
          <p:cNvPicPr/>
          <p:nvPr/>
        </p:nvPicPr>
        <p:blipFill>
          <a:blip r:embed="rId3" cstate="print"/>
          <a:srcRect/>
          <a:stretch>
            <a:fillRect/>
          </a:stretch>
        </p:blipFill>
        <p:spPr bwMode="auto">
          <a:xfrm>
            <a:off x="2144443" y="1325818"/>
            <a:ext cx="5010119" cy="3357391"/>
          </a:xfrm>
          <a:prstGeom prst="rect">
            <a:avLst/>
          </a:prstGeom>
          <a:noFill/>
          <a:ln w="9525">
            <a:noFill/>
            <a:miter lim="800000"/>
            <a:headEnd/>
            <a:tailEnd/>
          </a:ln>
        </p:spPr>
      </p:pic>
    </p:spTree>
    <p:extLst>
      <p:ext uri="{BB962C8B-B14F-4D97-AF65-F5344CB8AC3E}">
        <p14:creationId xmlns:p14="http://schemas.microsoft.com/office/powerpoint/2010/main" val="2393745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20" y="157860"/>
            <a:ext cx="488627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SYSTEM DESIGN</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80" name="Google Shape;180;p10"/>
          <p:cNvSpPr txBox="1"/>
          <p:nvPr/>
        </p:nvSpPr>
        <p:spPr>
          <a:xfrm>
            <a:off x="0" y="684052"/>
            <a:ext cx="9036496" cy="52318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dirty="0" smtClean="0">
                <a:solidFill>
                  <a:schemeClr val="dk1"/>
                </a:solidFill>
                <a:latin typeface="Times New Roman"/>
                <a:cs typeface="Times New Roman"/>
                <a:sym typeface="Times New Roman"/>
              </a:rPr>
              <a:t>Sequence Diagram</a:t>
            </a:r>
            <a:endParaRPr dirty="0"/>
          </a:p>
        </p:txBody>
      </p:sp>
      <p:pic>
        <p:nvPicPr>
          <p:cNvPr id="6" name="Picture 5" descr="C:\Users\dhana\Desktop\Void  Documents\Student complaint management\student complaint\student complaint\sequence diagram2.PNG"/>
          <p:cNvPicPr/>
          <p:nvPr/>
        </p:nvPicPr>
        <p:blipFill>
          <a:blip r:embed="rId3" cstate="print"/>
          <a:srcRect/>
          <a:stretch>
            <a:fillRect/>
          </a:stretch>
        </p:blipFill>
        <p:spPr bwMode="auto">
          <a:xfrm>
            <a:off x="1136822" y="1398680"/>
            <a:ext cx="6610864" cy="3136249"/>
          </a:xfrm>
          <a:prstGeom prst="rect">
            <a:avLst/>
          </a:prstGeom>
          <a:noFill/>
          <a:ln w="9525">
            <a:noFill/>
            <a:miter lim="800000"/>
            <a:headEnd/>
            <a:tailEnd/>
          </a:ln>
        </p:spPr>
      </p:pic>
    </p:spTree>
    <p:extLst>
      <p:ext uri="{BB962C8B-B14F-4D97-AF65-F5344CB8AC3E}">
        <p14:creationId xmlns:p14="http://schemas.microsoft.com/office/powerpoint/2010/main" val="913805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20" y="157860"/>
            <a:ext cx="488627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SYSTEM DESIGN</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80" name="Google Shape;180;p10"/>
          <p:cNvSpPr txBox="1"/>
          <p:nvPr/>
        </p:nvSpPr>
        <p:spPr>
          <a:xfrm>
            <a:off x="0" y="684052"/>
            <a:ext cx="9036496" cy="52318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dirty="0" smtClean="0">
                <a:solidFill>
                  <a:schemeClr val="dk1"/>
                </a:solidFill>
                <a:latin typeface="Times New Roman"/>
                <a:cs typeface="Times New Roman"/>
                <a:sym typeface="Times New Roman"/>
              </a:rPr>
              <a:t>Class Diagram</a:t>
            </a:r>
            <a:endParaRP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887" y="1110250"/>
            <a:ext cx="4872858" cy="358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1112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20" y="157860"/>
            <a:ext cx="488627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SYSTEM DESIGN</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80" name="Google Shape;180;p10"/>
          <p:cNvSpPr txBox="1"/>
          <p:nvPr/>
        </p:nvSpPr>
        <p:spPr>
          <a:xfrm>
            <a:off x="0" y="684052"/>
            <a:ext cx="9036496" cy="52318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dirty="0" smtClean="0">
                <a:solidFill>
                  <a:schemeClr val="dk1"/>
                </a:solidFill>
                <a:latin typeface="Times New Roman"/>
                <a:cs typeface="Times New Roman"/>
                <a:sym typeface="Times New Roman"/>
              </a:rPr>
              <a:t>Activity Diagram</a:t>
            </a:r>
            <a:endParaRP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105" y="1207232"/>
            <a:ext cx="6124286" cy="36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7731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
          <p:cNvSpPr/>
          <p:nvPr/>
        </p:nvSpPr>
        <p:spPr>
          <a:xfrm>
            <a:off x="251520" y="157860"/>
            <a:ext cx="257153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0000"/>
                </a:solidFill>
                <a:latin typeface="Times New Roman"/>
                <a:ea typeface="Times New Roman"/>
                <a:cs typeface="Times New Roman"/>
                <a:sym typeface="Times New Roman"/>
              </a:rPr>
              <a:t>ABSTRACT</a:t>
            </a:r>
            <a:r>
              <a:rPr lang="en-US" sz="3200" b="1">
                <a:solidFill>
                  <a:srgbClr val="000000"/>
                </a:solidFill>
                <a:latin typeface="Trebuchet MS"/>
                <a:ea typeface="Trebuchet MS"/>
                <a:cs typeface="Trebuchet MS"/>
                <a:sym typeface="Trebuchet MS"/>
              </a:rPr>
              <a:t>:</a:t>
            </a:r>
            <a:endParaRPr sz="3200" b="1">
              <a:solidFill>
                <a:srgbClr val="000000"/>
              </a:solidFill>
              <a:latin typeface="Trebuchet MS"/>
              <a:ea typeface="Trebuchet MS"/>
              <a:cs typeface="Trebuchet MS"/>
              <a:sym typeface="Trebuchet MS"/>
            </a:endParaRPr>
          </a:p>
        </p:txBody>
      </p:sp>
      <p:sp>
        <p:nvSpPr>
          <p:cNvPr id="118" name="Google Shape;118;p2"/>
          <p:cNvSpPr txBox="1"/>
          <p:nvPr/>
        </p:nvSpPr>
        <p:spPr>
          <a:xfrm>
            <a:off x="0" y="915566"/>
            <a:ext cx="8964488" cy="304698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400"/>
              <a:buFont typeface="Arial"/>
              <a:buChar char="•"/>
            </a:pPr>
            <a:r>
              <a:rPr lang="en-US" sz="2400" dirty="0">
                <a:solidFill>
                  <a:schemeClr val="dk1"/>
                </a:solidFill>
                <a:latin typeface="Times New Roman"/>
                <a:ea typeface="Times New Roman"/>
                <a:cs typeface="Times New Roman"/>
                <a:sym typeface="Times New Roman"/>
              </a:rPr>
              <a:t>The "Student Grievance Application" is  designed to streamline and improve the process of addressing student grievances within a college. This application offers students a user-friendly platform to submit complaints, enabling efficient resolution while promoting transparency and accountability in the institution. The application enhances the college's ability to collect, analyze, and respond to student concerns, ultimately improving the overall educational experience</a:t>
            </a:r>
            <a:r>
              <a:rPr lang="en-US" sz="2400" dirty="0">
                <a:solidFill>
                  <a:schemeClr val="dk1"/>
                </a:solidFill>
                <a:latin typeface="Trebuchet MS"/>
                <a:ea typeface="Trebuchet MS"/>
                <a:cs typeface="Trebuchet MS"/>
                <a:sym typeface="Trebuchet MS"/>
              </a:rPr>
              <a:t>.</a:t>
            </a:r>
            <a:endParaRPr sz="2400"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19" y="157860"/>
            <a:ext cx="635934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OUTPUT USER INTERFACE</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540" y="742595"/>
            <a:ext cx="1487353" cy="4175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111" y="868319"/>
            <a:ext cx="1643796" cy="365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939" y="868319"/>
            <a:ext cx="1654029" cy="367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04298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19" y="157860"/>
            <a:ext cx="635934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OUTPUT USER INTERFACE</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13" y="861911"/>
            <a:ext cx="1766399" cy="3925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463" y="754208"/>
            <a:ext cx="1523195" cy="4231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0842" y="861911"/>
            <a:ext cx="1641108" cy="3646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5084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19" y="157860"/>
            <a:ext cx="635934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OUTPUT USER INTERFACE</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051" y="846780"/>
            <a:ext cx="1853441" cy="411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071" y="846780"/>
            <a:ext cx="1785395" cy="39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83780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19" y="157860"/>
            <a:ext cx="635934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OUTPUT USER INTERFACE</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64" y="824345"/>
            <a:ext cx="1870018" cy="4155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80" y="824345"/>
            <a:ext cx="1870020" cy="4155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559" y="824346"/>
            <a:ext cx="1870017" cy="4155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5813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19" y="157860"/>
            <a:ext cx="635934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OUTPUT USER INTERFACE</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76" y="824346"/>
            <a:ext cx="1879718" cy="4177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descr="C:\Users\Acer\Desktop\Documentation Report\Mini\output\update comp.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81" y="814919"/>
            <a:ext cx="1874261" cy="41650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6337" y="814918"/>
            <a:ext cx="1883959" cy="418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7069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251519" y="157860"/>
            <a:ext cx="635934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OUTPUT USER INTERFACE</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74" y="831272"/>
            <a:ext cx="1870433" cy="4156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37" y="1233929"/>
            <a:ext cx="5416550" cy="2752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54781" y="4186534"/>
            <a:ext cx="1390124" cy="307777"/>
          </a:xfrm>
          <a:prstGeom prst="rect">
            <a:avLst/>
          </a:prstGeom>
          <a:noFill/>
        </p:spPr>
        <p:txBody>
          <a:bodyPr wrap="none" rtlCol="0">
            <a:spAutoFit/>
          </a:bodyPr>
          <a:lstStyle/>
          <a:p>
            <a:r>
              <a:rPr lang="en-IN" dirty="0" smtClean="0"/>
              <a:t>Database View</a:t>
            </a:r>
            <a:endParaRPr lang="en-IN" dirty="0"/>
          </a:p>
        </p:txBody>
      </p:sp>
    </p:spTree>
    <p:extLst>
      <p:ext uri="{BB962C8B-B14F-4D97-AF65-F5344CB8AC3E}">
        <p14:creationId xmlns:p14="http://schemas.microsoft.com/office/powerpoint/2010/main" val="25051228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p:nvPr/>
        </p:nvSpPr>
        <p:spPr>
          <a:xfrm>
            <a:off x="251520" y="157860"/>
            <a:ext cx="435888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CONCLUSION</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74" name="Google Shape;174;p9"/>
          <p:cNvSpPr txBox="1"/>
          <p:nvPr/>
        </p:nvSpPr>
        <p:spPr>
          <a:xfrm>
            <a:off x="282658" y="742635"/>
            <a:ext cx="8655496" cy="3970277"/>
          </a:xfrm>
          <a:prstGeom prst="rect">
            <a:avLst/>
          </a:prstGeom>
          <a:noFill/>
          <a:ln>
            <a:noFill/>
          </a:ln>
        </p:spPr>
        <p:txBody>
          <a:bodyPr spcFirstLastPara="1" wrap="square" lIns="91425" tIns="45700" rIns="91425" bIns="45700" anchor="t" anchorCtr="0">
            <a:spAutoFit/>
          </a:bodyPr>
          <a:lstStyle/>
          <a:p>
            <a:pPr lvl="0" algn="just">
              <a:buClr>
                <a:schemeClr val="dk1"/>
              </a:buClr>
              <a:buSzPts val="2800"/>
            </a:pPr>
            <a:r>
              <a:rPr lang="en-US" sz="2800" dirty="0" smtClean="0">
                <a:solidFill>
                  <a:schemeClr val="dk1"/>
                </a:solidFill>
                <a:latin typeface="Times New Roman"/>
                <a:ea typeface="Times New Roman"/>
                <a:cs typeface="Times New Roman"/>
                <a:sym typeface="Times New Roman"/>
              </a:rPr>
              <a:t>The </a:t>
            </a:r>
            <a:r>
              <a:rPr lang="en-US" sz="2800" dirty="0">
                <a:solidFill>
                  <a:schemeClr val="dk1"/>
                </a:solidFill>
                <a:latin typeface="Times New Roman"/>
                <a:ea typeface="Times New Roman"/>
                <a:cs typeface="Times New Roman"/>
                <a:sym typeface="Times New Roman"/>
              </a:rPr>
              <a:t>successful implementation of the Student Grievance </a:t>
            </a:r>
            <a:r>
              <a:rPr lang="en-US" sz="2800" dirty="0" smtClean="0">
                <a:solidFill>
                  <a:schemeClr val="dk1"/>
                </a:solidFill>
                <a:latin typeface="Times New Roman"/>
                <a:ea typeface="Times New Roman"/>
                <a:cs typeface="Times New Roman"/>
                <a:sym typeface="Times New Roman"/>
              </a:rPr>
              <a:t>System, signifies </a:t>
            </a:r>
            <a:r>
              <a:rPr lang="en-US" sz="2800" dirty="0">
                <a:solidFill>
                  <a:schemeClr val="dk1"/>
                </a:solidFill>
                <a:latin typeface="Times New Roman"/>
                <a:ea typeface="Times New Roman"/>
                <a:cs typeface="Times New Roman"/>
                <a:sym typeface="Times New Roman"/>
              </a:rPr>
              <a:t>a significant leap forward in addressing student concerns within our institution. This streamlined system ensures efficient complaint submission, transparent resolution tracking, and user-friendly interfaces for administrators, </a:t>
            </a:r>
            <a:r>
              <a:rPr lang="en-US" sz="2800" dirty="0" smtClean="0">
                <a:solidFill>
                  <a:schemeClr val="dk1"/>
                </a:solidFill>
                <a:latin typeface="Times New Roman"/>
                <a:ea typeface="Times New Roman"/>
                <a:cs typeface="Times New Roman"/>
                <a:sym typeface="Times New Roman"/>
              </a:rPr>
              <a:t>executives, </a:t>
            </a:r>
            <a:r>
              <a:rPr lang="en-US" sz="2800" dirty="0">
                <a:solidFill>
                  <a:schemeClr val="dk1"/>
                </a:solidFill>
                <a:latin typeface="Times New Roman"/>
                <a:ea typeface="Times New Roman"/>
                <a:cs typeface="Times New Roman"/>
                <a:sym typeface="Times New Roman"/>
              </a:rPr>
              <a:t>and students. The innovative approach not only expedites grievance handling but also fosters transparency, accountability, and an overall improved educational experience.</a:t>
            </a:r>
            <a:endParaRPr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90391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p:nvPr/>
        </p:nvSpPr>
        <p:spPr>
          <a:xfrm>
            <a:off x="251520" y="157860"/>
            <a:ext cx="435888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FUTURESCOPE</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74" name="Google Shape;174;p9"/>
          <p:cNvSpPr txBox="1"/>
          <p:nvPr/>
        </p:nvSpPr>
        <p:spPr>
          <a:xfrm>
            <a:off x="0" y="742635"/>
            <a:ext cx="9144000" cy="3539390"/>
          </a:xfrm>
          <a:prstGeom prst="rect">
            <a:avLst/>
          </a:prstGeom>
          <a:noFill/>
          <a:ln>
            <a:noFill/>
          </a:ln>
        </p:spPr>
        <p:txBody>
          <a:bodyPr spcFirstLastPara="1" wrap="square" lIns="91425" tIns="45700" rIns="91425" bIns="45700" anchor="t" anchorCtr="0">
            <a:spAutoFit/>
          </a:bodyPr>
          <a:lstStyle/>
          <a:p>
            <a:pPr marL="457200" lvl="0" indent="-457200" algn="just">
              <a:buClr>
                <a:schemeClr val="dk1"/>
              </a:buClr>
              <a:buSzPts val="2800"/>
              <a:buFont typeface="Arial" pitchFamily="34" charset="0"/>
              <a:buChar char="•"/>
            </a:pPr>
            <a:r>
              <a:rPr lang="en-US" sz="2800" dirty="0">
                <a:solidFill>
                  <a:schemeClr val="dk1"/>
                </a:solidFill>
                <a:latin typeface="Times New Roman"/>
                <a:ea typeface="Times New Roman"/>
                <a:cs typeface="Times New Roman"/>
                <a:sym typeface="Times New Roman"/>
              </a:rPr>
              <a:t>The future scope for the Student Grievance System involves introducing user-centric features such as password change functionality, a robust notification system for real-time updates, and enhanced user profile </a:t>
            </a:r>
            <a:r>
              <a:rPr lang="en-US" sz="2800" dirty="0" smtClean="0">
                <a:solidFill>
                  <a:schemeClr val="dk1"/>
                </a:solidFill>
                <a:latin typeface="Times New Roman"/>
                <a:ea typeface="Times New Roman"/>
                <a:cs typeface="Times New Roman"/>
                <a:sym typeface="Times New Roman"/>
              </a:rPr>
              <a:t>management.</a:t>
            </a:r>
          </a:p>
          <a:p>
            <a:pPr marL="457200" lvl="0" indent="-457200" algn="just">
              <a:buClr>
                <a:schemeClr val="dk1"/>
              </a:buClr>
              <a:buSzPts val="2800"/>
              <a:buFont typeface="Arial" pitchFamily="34" charset="0"/>
              <a:buChar char="•"/>
            </a:pPr>
            <a:r>
              <a:rPr lang="en-US" sz="2800" dirty="0" smtClean="0">
                <a:solidFill>
                  <a:schemeClr val="dk1"/>
                </a:solidFill>
                <a:latin typeface="Times New Roman"/>
                <a:ea typeface="Times New Roman"/>
                <a:cs typeface="Times New Roman"/>
                <a:sym typeface="Times New Roman"/>
              </a:rPr>
              <a:t>Ensuring </a:t>
            </a:r>
            <a:r>
              <a:rPr lang="en-US" sz="2800" dirty="0">
                <a:solidFill>
                  <a:schemeClr val="dk1"/>
                </a:solidFill>
                <a:latin typeface="Times New Roman"/>
                <a:ea typeface="Times New Roman"/>
                <a:cs typeface="Times New Roman"/>
                <a:sym typeface="Times New Roman"/>
              </a:rPr>
              <a:t>mobile accessibility features and exploring the incorporation of machine learning for predictive analytics will contribute to the system's evolution, adapting to the dynamic needs of our educational community.</a:t>
            </a:r>
            <a:endParaRPr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92788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
          <p:cNvSpPr/>
          <p:nvPr/>
        </p:nvSpPr>
        <p:spPr>
          <a:xfrm>
            <a:off x="251518" y="157860"/>
            <a:ext cx="375244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smtClean="0">
                <a:latin typeface="Times New Roman"/>
                <a:ea typeface="Trebuchet MS"/>
                <a:cs typeface="Times New Roman"/>
                <a:sym typeface="Times New Roman"/>
              </a:rPr>
              <a:t>INTRODUCTION</a:t>
            </a:r>
            <a:r>
              <a:rPr lang="en-US" sz="3200" b="1" dirty="0" smtClean="0">
                <a:solidFill>
                  <a:srgbClr val="000000"/>
                </a:solidFill>
                <a:latin typeface="Trebuchet MS"/>
                <a:ea typeface="Trebuchet MS"/>
                <a:cs typeface="Trebuchet MS"/>
                <a:sym typeface="Trebuchet MS"/>
              </a:rPr>
              <a:t>:</a:t>
            </a:r>
            <a:endParaRPr sz="3200" b="1" dirty="0">
              <a:solidFill>
                <a:srgbClr val="000000"/>
              </a:solidFill>
              <a:latin typeface="Trebuchet MS"/>
              <a:ea typeface="Trebuchet MS"/>
              <a:cs typeface="Trebuchet MS"/>
              <a:sym typeface="Trebuchet MS"/>
            </a:endParaRPr>
          </a:p>
        </p:txBody>
      </p:sp>
      <p:sp>
        <p:nvSpPr>
          <p:cNvPr id="118" name="Google Shape;118;p2"/>
          <p:cNvSpPr txBox="1"/>
          <p:nvPr/>
        </p:nvSpPr>
        <p:spPr>
          <a:xfrm>
            <a:off x="0" y="915566"/>
            <a:ext cx="8964488" cy="3416279"/>
          </a:xfrm>
          <a:prstGeom prst="rect">
            <a:avLst/>
          </a:prstGeom>
          <a:noFill/>
          <a:ln>
            <a:noFill/>
          </a:ln>
        </p:spPr>
        <p:txBody>
          <a:bodyPr spcFirstLastPara="1" wrap="square" lIns="91425" tIns="45700" rIns="91425" bIns="45700" anchor="t" anchorCtr="0">
            <a:spAutoFit/>
          </a:bodyPr>
          <a:lstStyle/>
          <a:p>
            <a:pPr marL="285750" lvl="0" indent="-285750" algn="just">
              <a:buClr>
                <a:schemeClr val="dk1"/>
              </a:buClr>
              <a:buSzPts val="2400"/>
              <a:buFont typeface="Arial"/>
              <a:buChar char="•"/>
            </a:pPr>
            <a:r>
              <a:rPr lang="en-US" sz="2400" dirty="0">
                <a:solidFill>
                  <a:schemeClr val="dk1"/>
                </a:solidFill>
                <a:latin typeface="Times New Roman"/>
                <a:ea typeface="Times New Roman"/>
                <a:cs typeface="Times New Roman"/>
                <a:sym typeface="Times New Roman"/>
              </a:rPr>
              <a:t>"Student Grievance System," a </a:t>
            </a:r>
            <a:r>
              <a:rPr lang="en-US" sz="2400" dirty="0" smtClean="0">
                <a:solidFill>
                  <a:schemeClr val="dk1"/>
                </a:solidFill>
                <a:latin typeface="Times New Roman"/>
                <a:ea typeface="Times New Roman"/>
                <a:cs typeface="Times New Roman"/>
                <a:sym typeface="Times New Roman"/>
              </a:rPr>
              <a:t>solution </a:t>
            </a:r>
            <a:r>
              <a:rPr lang="en-US" sz="2400" dirty="0">
                <a:solidFill>
                  <a:schemeClr val="dk1"/>
                </a:solidFill>
                <a:latin typeface="Times New Roman"/>
                <a:ea typeface="Times New Roman"/>
                <a:cs typeface="Times New Roman"/>
                <a:sym typeface="Times New Roman"/>
              </a:rPr>
              <a:t>designed to revolutionize the way we address and resolve student concerns within our educational institution. </a:t>
            </a:r>
            <a:endParaRPr lang="en-US" sz="2400" dirty="0" smtClean="0">
              <a:solidFill>
                <a:schemeClr val="dk1"/>
              </a:solidFill>
              <a:latin typeface="Times New Roman"/>
              <a:ea typeface="Times New Roman"/>
              <a:cs typeface="Times New Roman"/>
              <a:sym typeface="Times New Roman"/>
            </a:endParaRPr>
          </a:p>
          <a:p>
            <a:pPr marL="285750" lvl="0" indent="-285750" algn="just">
              <a:buClr>
                <a:schemeClr val="dk1"/>
              </a:buClr>
              <a:buSzPts val="2400"/>
              <a:buFont typeface="Arial"/>
              <a:buChar char="•"/>
            </a:pPr>
            <a:r>
              <a:rPr lang="en-US" sz="2400" dirty="0" smtClean="0">
                <a:solidFill>
                  <a:schemeClr val="dk1"/>
                </a:solidFill>
                <a:latin typeface="Times New Roman"/>
                <a:ea typeface="Times New Roman"/>
                <a:cs typeface="Times New Roman"/>
                <a:sym typeface="Times New Roman"/>
              </a:rPr>
              <a:t>This </a:t>
            </a:r>
            <a:r>
              <a:rPr lang="en-US" sz="2400" dirty="0">
                <a:solidFill>
                  <a:schemeClr val="dk1"/>
                </a:solidFill>
                <a:latin typeface="Times New Roman"/>
                <a:ea typeface="Times New Roman"/>
                <a:cs typeface="Times New Roman"/>
                <a:sym typeface="Times New Roman"/>
              </a:rPr>
              <a:t>project aims to streamline the grievance resolution process by leveraging a mobile application developed using Java/XML and Firebase as the backend database</a:t>
            </a:r>
            <a:r>
              <a:rPr lang="en-US" sz="2400" dirty="0" smtClean="0">
                <a:solidFill>
                  <a:schemeClr val="dk1"/>
                </a:solidFill>
                <a:latin typeface="Times New Roman"/>
                <a:ea typeface="Times New Roman"/>
                <a:cs typeface="Times New Roman"/>
                <a:sym typeface="Times New Roman"/>
              </a:rPr>
              <a:t>.</a:t>
            </a:r>
          </a:p>
          <a:p>
            <a:pPr marL="285750" lvl="0" indent="-285750" algn="just">
              <a:buClr>
                <a:schemeClr val="dk1"/>
              </a:buClr>
              <a:buSzPts val="2400"/>
              <a:buFont typeface="Arial"/>
              <a:buChar char="•"/>
            </a:pPr>
            <a:r>
              <a:rPr lang="en-US" sz="2400" dirty="0" smtClean="0">
                <a:solidFill>
                  <a:schemeClr val="dk1"/>
                </a:solidFill>
                <a:latin typeface="Times New Roman"/>
                <a:ea typeface="Times New Roman"/>
                <a:cs typeface="Times New Roman"/>
                <a:sym typeface="Times New Roman"/>
              </a:rPr>
              <a:t>By </a:t>
            </a:r>
            <a:r>
              <a:rPr lang="en-US" sz="2400" dirty="0">
                <a:solidFill>
                  <a:schemeClr val="dk1"/>
                </a:solidFill>
                <a:latin typeface="Times New Roman"/>
                <a:ea typeface="Times New Roman"/>
                <a:cs typeface="Times New Roman"/>
                <a:sym typeface="Times New Roman"/>
              </a:rPr>
              <a:t>providing distinct modules for administrators, faculty, and students, we are enhancing transparency, accountability, and efficiency in handling grievances</a:t>
            </a:r>
            <a:r>
              <a:rPr lang="en-US" sz="2400" dirty="0" smtClean="0">
                <a:solidFill>
                  <a:schemeClr val="dk1"/>
                </a:solidFill>
                <a:latin typeface="Times New Roman"/>
                <a:ea typeface="Times New Roman"/>
                <a:cs typeface="Times New Roman"/>
                <a:sym typeface="Times New Roman"/>
              </a:rPr>
              <a:t>..</a:t>
            </a:r>
            <a:endParaRPr sz="24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66275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p:nvPr/>
        </p:nvSpPr>
        <p:spPr>
          <a:xfrm>
            <a:off x="251520" y="157860"/>
            <a:ext cx="479810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0000"/>
                </a:solidFill>
                <a:latin typeface="Times New Roman"/>
                <a:ea typeface="Times New Roman"/>
                <a:cs typeface="Times New Roman"/>
                <a:sym typeface="Times New Roman"/>
              </a:rPr>
              <a:t>LITERATURE SURVEY</a:t>
            </a:r>
            <a:r>
              <a:rPr lang="en-US" sz="3200" b="1">
                <a:solidFill>
                  <a:srgbClr val="000000"/>
                </a:solidFill>
                <a:latin typeface="Trebuchet MS"/>
                <a:ea typeface="Trebuchet MS"/>
                <a:cs typeface="Trebuchet MS"/>
                <a:sym typeface="Trebuchet MS"/>
              </a:rPr>
              <a:t>:</a:t>
            </a:r>
            <a:endParaRPr sz="3200" b="1">
              <a:solidFill>
                <a:srgbClr val="000000"/>
              </a:solidFill>
              <a:latin typeface="Trebuchet MS"/>
              <a:ea typeface="Trebuchet MS"/>
              <a:cs typeface="Trebuchet MS"/>
              <a:sym typeface="Trebuchet MS"/>
            </a:endParaRPr>
          </a:p>
        </p:txBody>
      </p:sp>
      <p:sp>
        <p:nvSpPr>
          <p:cNvPr id="125" name="Google Shape;125;p3"/>
          <p:cNvSpPr txBox="1"/>
          <p:nvPr/>
        </p:nvSpPr>
        <p:spPr>
          <a:xfrm>
            <a:off x="109884" y="2139702"/>
            <a:ext cx="8964488" cy="230832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dirty="0">
                <a:solidFill>
                  <a:schemeClr val="dk1"/>
                </a:solidFill>
                <a:latin typeface="Times New Roman"/>
                <a:ea typeface="Times New Roman"/>
                <a:cs typeface="Times New Roman"/>
                <a:sym typeface="Times New Roman"/>
              </a:rPr>
              <a:t>This paper aims to develop and implement a web-based system that allows students to submit and manage their complaints online, and provides a platform for staff members to handle and resolve these issues in a timely and fair manner. Their framework and methodology of the system, which consists of two parts: one for students and another for administrators. The system uses HTML, CSS, JavaScript, PHP, and MySQL as the main technologies for frontend and backend development. Here a separate committee will be maintaining the website where they will monitor and approve to send the complaints to the respected departments.</a:t>
            </a:r>
            <a:endParaRPr sz="1800" dirty="0">
              <a:solidFill>
                <a:schemeClr val="dk1"/>
              </a:solidFill>
              <a:latin typeface="Times New Roman"/>
              <a:ea typeface="Times New Roman"/>
              <a:cs typeface="Times New Roman"/>
              <a:sym typeface="Times New Roman"/>
            </a:endParaRPr>
          </a:p>
        </p:txBody>
      </p:sp>
      <p:sp>
        <p:nvSpPr>
          <p:cNvPr id="126" name="Google Shape;126;p3"/>
          <p:cNvSpPr/>
          <p:nvPr/>
        </p:nvSpPr>
        <p:spPr>
          <a:xfrm>
            <a:off x="0" y="759641"/>
            <a:ext cx="9144000" cy="113877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t>
            </a:r>
            <a:r>
              <a:rPr lang="en-US" sz="1600">
                <a:solidFill>
                  <a:schemeClr val="dk1"/>
                </a:solidFill>
                <a:latin typeface="Trebuchet MS"/>
                <a:ea typeface="Trebuchet MS"/>
                <a:cs typeface="Trebuchet MS"/>
                <a:sym typeface="Trebuchet MS"/>
              </a:rPr>
              <a:t>1] K. Aravindhan, K. Periyakaruppan, K. Aswini, S. Vaishnavi and L. Yamini, "Web Portal for Effective Student Grievance Support System," 2020 6th International Conference on Advanced Computing and Communication Systems (ICACCS), Coimbatore, India, 2020, pp. 1463-1465, doi: 10.1109/ICACCS48705.2020.9074344</a:t>
            </a:r>
            <a:r>
              <a:rPr lang="en-US" sz="1800">
                <a:solidFill>
                  <a:schemeClr val="dk1"/>
                </a:solidFill>
                <a:latin typeface="Trebuchet MS"/>
                <a:ea typeface="Trebuchet MS"/>
                <a:cs typeface="Trebuchet MS"/>
                <a:sym typeface="Trebuchet MS"/>
              </a:rPr>
              <a:t>.</a:t>
            </a:r>
            <a:endParaRPr/>
          </a:p>
        </p:txBody>
      </p:sp>
    </p:spTree>
    <p:extLst>
      <p:ext uri="{BB962C8B-B14F-4D97-AF65-F5344CB8AC3E}">
        <p14:creationId xmlns:p14="http://schemas.microsoft.com/office/powerpoint/2010/main" val="2171532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p:nvPr/>
        </p:nvSpPr>
        <p:spPr>
          <a:xfrm>
            <a:off x="251520" y="157860"/>
            <a:ext cx="479810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0000"/>
                </a:solidFill>
                <a:latin typeface="Times New Roman"/>
                <a:ea typeface="Times New Roman"/>
                <a:cs typeface="Times New Roman"/>
                <a:sym typeface="Times New Roman"/>
              </a:rPr>
              <a:t>LITERATURE SURVEY</a:t>
            </a:r>
            <a:r>
              <a:rPr lang="en-US" sz="3200" b="1">
                <a:solidFill>
                  <a:srgbClr val="000000"/>
                </a:solidFill>
                <a:latin typeface="Trebuchet MS"/>
                <a:ea typeface="Trebuchet MS"/>
                <a:cs typeface="Trebuchet MS"/>
                <a:sym typeface="Trebuchet MS"/>
              </a:rPr>
              <a:t>:</a:t>
            </a:r>
            <a:endParaRPr sz="3200" b="1">
              <a:solidFill>
                <a:srgbClr val="000000"/>
              </a:solidFill>
              <a:latin typeface="Trebuchet MS"/>
              <a:ea typeface="Trebuchet MS"/>
              <a:cs typeface="Trebuchet MS"/>
              <a:sym typeface="Trebuchet MS"/>
            </a:endParaRPr>
          </a:p>
        </p:txBody>
      </p:sp>
      <p:sp>
        <p:nvSpPr>
          <p:cNvPr id="133" name="Google Shape;133;p5"/>
          <p:cNvSpPr txBox="1"/>
          <p:nvPr/>
        </p:nvSpPr>
        <p:spPr>
          <a:xfrm>
            <a:off x="109884" y="2139702"/>
            <a:ext cx="8964600" cy="341700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This research study focuses on tracking student data and complaints to monitor student performance. It proposes a website built using Django, HTML, Python, and MongoDB, where students can submit grievances. It also addresses concerns related to language quality and hate speech by employing deep learning and machine learning techniques. It trained models on 11,325 tweets and evaluated them using metrics like F1 score, recall, and precision. The LSTM model outperformed others with metrics values of 0.884, 0.84, and 0.86.</a:t>
            </a:r>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p:txBody>
      </p:sp>
      <p:sp>
        <p:nvSpPr>
          <p:cNvPr id="134" name="Google Shape;134;p5"/>
          <p:cNvSpPr/>
          <p:nvPr/>
        </p:nvSpPr>
        <p:spPr>
          <a:xfrm>
            <a:off x="0" y="759641"/>
            <a:ext cx="9144000" cy="110799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dirty="0">
                <a:solidFill>
                  <a:schemeClr val="dk1"/>
                </a:solidFill>
                <a:latin typeface="Trebuchet MS"/>
                <a:ea typeface="Trebuchet MS"/>
                <a:cs typeface="Trebuchet MS"/>
                <a:sym typeface="Trebuchet MS"/>
              </a:rPr>
              <a:t>[</a:t>
            </a:r>
            <a:r>
              <a:rPr lang="en-US" sz="1600" dirty="0">
                <a:solidFill>
                  <a:schemeClr val="dk1"/>
                </a:solidFill>
                <a:latin typeface="Trebuchet MS"/>
                <a:ea typeface="Trebuchet MS"/>
                <a:cs typeface="Trebuchet MS"/>
                <a:sym typeface="Trebuchet MS"/>
              </a:rPr>
              <a:t>2] S. shah, S. </a:t>
            </a:r>
            <a:r>
              <a:rPr lang="en-US" sz="1600" dirty="0" err="1">
                <a:solidFill>
                  <a:schemeClr val="dk1"/>
                </a:solidFill>
                <a:latin typeface="Trebuchet MS"/>
                <a:ea typeface="Trebuchet MS"/>
                <a:cs typeface="Trebuchet MS"/>
                <a:sym typeface="Trebuchet MS"/>
              </a:rPr>
              <a:t>Jha</a:t>
            </a:r>
            <a:r>
              <a:rPr lang="en-US" sz="1600" dirty="0">
                <a:solidFill>
                  <a:schemeClr val="dk1"/>
                </a:solidFill>
                <a:latin typeface="Trebuchet MS"/>
                <a:ea typeface="Trebuchet MS"/>
                <a:cs typeface="Trebuchet MS"/>
                <a:sym typeface="Trebuchet MS"/>
              </a:rPr>
              <a:t> and P. </a:t>
            </a:r>
            <a:r>
              <a:rPr lang="en-US" sz="1600" dirty="0" err="1">
                <a:solidFill>
                  <a:schemeClr val="dk1"/>
                </a:solidFill>
                <a:latin typeface="Trebuchet MS"/>
                <a:ea typeface="Trebuchet MS"/>
                <a:cs typeface="Trebuchet MS"/>
                <a:sym typeface="Trebuchet MS"/>
              </a:rPr>
              <a:t>Sonawane</a:t>
            </a:r>
            <a:r>
              <a:rPr lang="en-US" sz="1600" dirty="0">
                <a:solidFill>
                  <a:schemeClr val="dk1"/>
                </a:solidFill>
                <a:latin typeface="Trebuchet MS"/>
                <a:ea typeface="Trebuchet MS"/>
                <a:cs typeface="Trebuchet MS"/>
                <a:sym typeface="Trebuchet MS"/>
              </a:rPr>
              <a:t>, "Smart Student Grievance </a:t>
            </a:r>
            <a:r>
              <a:rPr lang="en-US" sz="1600" dirty="0" err="1">
                <a:solidFill>
                  <a:schemeClr val="dk1"/>
                </a:solidFill>
                <a:latin typeface="Trebuchet MS"/>
                <a:ea typeface="Trebuchet MS"/>
                <a:cs typeface="Trebuchet MS"/>
                <a:sym typeface="Trebuchet MS"/>
              </a:rPr>
              <a:t>Redressal</a:t>
            </a:r>
            <a:r>
              <a:rPr lang="en-US" sz="1600" dirty="0">
                <a:solidFill>
                  <a:schemeClr val="dk1"/>
                </a:solidFill>
                <a:latin typeface="Trebuchet MS"/>
                <a:ea typeface="Trebuchet MS"/>
                <a:cs typeface="Trebuchet MS"/>
                <a:sym typeface="Trebuchet MS"/>
              </a:rPr>
              <a:t> System with Foul Language Detection," 2022 8th International Conference on Advanced Computing and Communication Systems (ICACCS), Coimbatore, India, 2022, pp. 187-192, </a:t>
            </a:r>
            <a:r>
              <a:rPr lang="en-US" sz="1600" dirty="0" err="1">
                <a:solidFill>
                  <a:schemeClr val="dk1"/>
                </a:solidFill>
                <a:latin typeface="Trebuchet MS"/>
                <a:ea typeface="Trebuchet MS"/>
                <a:cs typeface="Trebuchet MS"/>
                <a:sym typeface="Trebuchet MS"/>
              </a:rPr>
              <a:t>doi</a:t>
            </a:r>
            <a:r>
              <a:rPr lang="en-US" sz="1600" dirty="0">
                <a:solidFill>
                  <a:schemeClr val="dk1"/>
                </a:solidFill>
                <a:latin typeface="Trebuchet MS"/>
                <a:ea typeface="Trebuchet MS"/>
                <a:cs typeface="Trebuchet MS"/>
                <a:sym typeface="Trebuchet MS"/>
              </a:rPr>
              <a:t>: 10.1109/ICACCS54159.2022.9785119..</a:t>
            </a:r>
            <a:endParaRPr sz="1800" dirty="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4177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p:nvPr/>
        </p:nvSpPr>
        <p:spPr>
          <a:xfrm>
            <a:off x="251520" y="157860"/>
            <a:ext cx="479810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0000"/>
                </a:solidFill>
                <a:latin typeface="Times New Roman"/>
                <a:ea typeface="Times New Roman"/>
                <a:cs typeface="Times New Roman"/>
                <a:sym typeface="Times New Roman"/>
              </a:rPr>
              <a:t>LITERATURE SURVEY</a:t>
            </a:r>
            <a:r>
              <a:rPr lang="en-US" sz="3200" b="1">
                <a:solidFill>
                  <a:srgbClr val="000000"/>
                </a:solidFill>
                <a:latin typeface="Trebuchet MS"/>
                <a:ea typeface="Trebuchet MS"/>
                <a:cs typeface="Trebuchet MS"/>
                <a:sym typeface="Trebuchet MS"/>
              </a:rPr>
              <a:t>:</a:t>
            </a:r>
            <a:endParaRPr sz="3200" b="1">
              <a:solidFill>
                <a:srgbClr val="000000"/>
              </a:solidFill>
              <a:latin typeface="Trebuchet MS"/>
              <a:ea typeface="Trebuchet MS"/>
              <a:cs typeface="Trebuchet MS"/>
              <a:sym typeface="Trebuchet MS"/>
            </a:endParaRPr>
          </a:p>
        </p:txBody>
      </p:sp>
      <p:sp>
        <p:nvSpPr>
          <p:cNvPr id="141" name="Google Shape;141;p4"/>
          <p:cNvSpPr txBox="1"/>
          <p:nvPr/>
        </p:nvSpPr>
        <p:spPr>
          <a:xfrm>
            <a:off x="109884" y="2139702"/>
            <a:ext cx="8964488" cy="369331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This research study focuses on tracking student data and complaints to monitor student performance. It proposes a website built using JavaScript, HTML, Python, and MySQL, where students can submit grievances. The system notifies the relevant department and allows students to track their complaint's status. The study also addresses concerns related to language quality and hate speech by employing deep learning and machine learning techniques. It trained models on 11,325 tweets and evaluated them using metrics like F1 score, recall, and precision. The LSTM model outperformed others with metrics values of 0.884, 0.84, and 0.86.</a:t>
            </a:r>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p:txBody>
      </p:sp>
      <p:sp>
        <p:nvSpPr>
          <p:cNvPr id="142" name="Google Shape;142;p4"/>
          <p:cNvSpPr/>
          <p:nvPr/>
        </p:nvSpPr>
        <p:spPr>
          <a:xfrm>
            <a:off x="0" y="759641"/>
            <a:ext cx="9144000" cy="86177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dirty="0">
                <a:solidFill>
                  <a:schemeClr val="dk1"/>
                </a:solidFill>
                <a:latin typeface="Trebuchet MS"/>
                <a:ea typeface="Trebuchet MS"/>
                <a:cs typeface="Trebuchet MS"/>
                <a:sym typeface="Trebuchet MS"/>
              </a:rPr>
              <a:t>[</a:t>
            </a:r>
            <a:r>
              <a:rPr lang="en-US" sz="1600" dirty="0">
                <a:solidFill>
                  <a:schemeClr val="dk1"/>
                </a:solidFill>
                <a:latin typeface="Trebuchet MS"/>
                <a:ea typeface="Trebuchet MS"/>
                <a:cs typeface="Trebuchet MS"/>
                <a:sym typeface="Trebuchet MS"/>
              </a:rPr>
              <a:t>3] S. </a:t>
            </a:r>
            <a:r>
              <a:rPr lang="en-US" sz="1600" dirty="0" err="1">
                <a:solidFill>
                  <a:schemeClr val="dk1"/>
                </a:solidFill>
                <a:latin typeface="Trebuchet MS"/>
                <a:ea typeface="Trebuchet MS"/>
                <a:cs typeface="Trebuchet MS"/>
                <a:sym typeface="Trebuchet MS"/>
              </a:rPr>
              <a:t>Kuhan</a:t>
            </a:r>
            <a:r>
              <a:rPr lang="en-US" sz="1600" dirty="0">
                <a:solidFill>
                  <a:schemeClr val="dk1"/>
                </a:solidFill>
                <a:latin typeface="Trebuchet MS"/>
                <a:ea typeface="Trebuchet MS"/>
                <a:cs typeface="Trebuchet MS"/>
                <a:sym typeface="Trebuchet MS"/>
              </a:rPr>
              <a:t> and L. K. J. Grace, "Design and Implementation of Students Grievance and Database," 2023 2nd International Conference on Applied Artificial Intelligence and Computing (ICAAIC), Salem, India, 2023, pp. 1065-1068, </a:t>
            </a:r>
            <a:r>
              <a:rPr lang="en-US" sz="1600" dirty="0" err="1">
                <a:solidFill>
                  <a:schemeClr val="dk1"/>
                </a:solidFill>
                <a:latin typeface="Trebuchet MS"/>
                <a:ea typeface="Trebuchet MS"/>
                <a:cs typeface="Trebuchet MS"/>
                <a:sym typeface="Trebuchet MS"/>
              </a:rPr>
              <a:t>doi</a:t>
            </a:r>
            <a:r>
              <a:rPr lang="en-US" sz="1600" dirty="0">
                <a:solidFill>
                  <a:schemeClr val="dk1"/>
                </a:solidFill>
                <a:latin typeface="Trebuchet MS"/>
                <a:ea typeface="Trebuchet MS"/>
                <a:cs typeface="Trebuchet MS"/>
                <a:sym typeface="Trebuchet MS"/>
              </a:rPr>
              <a:t>: 10.1109/ICAAIC56838.2023.10141027.</a:t>
            </a:r>
            <a:endParaRPr sz="1800" dirty="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44083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6"/>
          <p:cNvSpPr/>
          <p:nvPr/>
        </p:nvSpPr>
        <p:spPr>
          <a:xfrm>
            <a:off x="251520" y="157860"/>
            <a:ext cx="479810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0000"/>
                </a:solidFill>
                <a:latin typeface="Times New Roman"/>
                <a:ea typeface="Times New Roman"/>
                <a:cs typeface="Times New Roman"/>
                <a:sym typeface="Times New Roman"/>
              </a:rPr>
              <a:t>LITERATURE SURVEY</a:t>
            </a:r>
            <a:r>
              <a:rPr lang="en-US" sz="3200" b="1">
                <a:solidFill>
                  <a:srgbClr val="000000"/>
                </a:solidFill>
                <a:latin typeface="Trebuchet MS"/>
                <a:ea typeface="Trebuchet MS"/>
                <a:cs typeface="Trebuchet MS"/>
                <a:sym typeface="Trebuchet MS"/>
              </a:rPr>
              <a:t>:</a:t>
            </a:r>
            <a:endParaRPr sz="3200" b="1">
              <a:solidFill>
                <a:srgbClr val="000000"/>
              </a:solidFill>
              <a:latin typeface="Trebuchet MS"/>
              <a:ea typeface="Trebuchet MS"/>
              <a:cs typeface="Trebuchet MS"/>
              <a:sym typeface="Trebuchet MS"/>
            </a:endParaRPr>
          </a:p>
        </p:txBody>
      </p:sp>
      <p:sp>
        <p:nvSpPr>
          <p:cNvPr id="149" name="Google Shape;149;p6"/>
          <p:cNvSpPr txBox="1"/>
          <p:nvPr/>
        </p:nvSpPr>
        <p:spPr>
          <a:xfrm>
            <a:off x="109884" y="2139702"/>
            <a:ext cx="8964488" cy="258532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This paper about "All India Grievance Redressal App" is a state-of-the-art digital platform developed to address the diverse needs and concerns of citizens across India. This mobile application serves as a unified and accessible channel for individuals to report grievances, seek resolutions, and engage with government authorities at various levels. This Application will give easy Access for people to put their complaints to the Government. Technologies used are JavaScript, MongoDB .</a:t>
            </a: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p:txBody>
      </p:sp>
      <p:sp>
        <p:nvSpPr>
          <p:cNvPr id="150" name="Google Shape;150;p6"/>
          <p:cNvSpPr/>
          <p:nvPr/>
        </p:nvSpPr>
        <p:spPr>
          <a:xfrm>
            <a:off x="0" y="759641"/>
            <a:ext cx="9144000" cy="86177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t>
            </a:r>
            <a:r>
              <a:rPr lang="en-US" sz="1600">
                <a:solidFill>
                  <a:schemeClr val="dk1"/>
                </a:solidFill>
                <a:latin typeface="Trebuchet MS"/>
                <a:ea typeface="Trebuchet MS"/>
                <a:cs typeface="Trebuchet MS"/>
                <a:sym typeface="Trebuchet MS"/>
              </a:rPr>
              <a:t>4] Patel, Viral &amp; Kapadia, Daanyaal &amp; Ghevariya, Deval &amp; Pappu, Shiburaj. (2020). All India Grievance Redressal App. Journal of Information Technology and Digital World. 2. 91-99. 10.36548/jitdw.2020.2.002. </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924505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p:nvPr/>
        </p:nvSpPr>
        <p:spPr>
          <a:xfrm>
            <a:off x="251520" y="157860"/>
            <a:ext cx="479810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0000"/>
                </a:solidFill>
                <a:latin typeface="Times New Roman"/>
                <a:ea typeface="Times New Roman"/>
                <a:cs typeface="Times New Roman"/>
                <a:sym typeface="Times New Roman"/>
              </a:rPr>
              <a:t>LITERATURE SURVEY</a:t>
            </a:r>
            <a:r>
              <a:rPr lang="en-US" sz="3200" b="1">
                <a:solidFill>
                  <a:srgbClr val="000000"/>
                </a:solidFill>
                <a:latin typeface="Trebuchet MS"/>
                <a:ea typeface="Trebuchet MS"/>
                <a:cs typeface="Trebuchet MS"/>
                <a:sym typeface="Trebuchet MS"/>
              </a:rPr>
              <a:t>:</a:t>
            </a:r>
            <a:endParaRPr sz="3200" b="1">
              <a:solidFill>
                <a:srgbClr val="000000"/>
              </a:solidFill>
              <a:latin typeface="Trebuchet MS"/>
              <a:ea typeface="Trebuchet MS"/>
              <a:cs typeface="Trebuchet MS"/>
              <a:sym typeface="Trebuchet MS"/>
            </a:endParaRPr>
          </a:p>
        </p:txBody>
      </p:sp>
      <p:sp>
        <p:nvSpPr>
          <p:cNvPr id="157" name="Google Shape;157;p7"/>
          <p:cNvSpPr txBox="1"/>
          <p:nvPr/>
        </p:nvSpPr>
        <p:spPr>
          <a:xfrm>
            <a:off x="109884" y="2139702"/>
            <a:ext cx="8964488" cy="175432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dirty="0">
                <a:solidFill>
                  <a:schemeClr val="dk1"/>
                </a:solidFill>
                <a:latin typeface="Times New Roman"/>
                <a:ea typeface="Times New Roman"/>
                <a:cs typeface="Times New Roman"/>
                <a:sym typeface="Times New Roman"/>
              </a:rPr>
              <a:t> This paper gives an optimized solution to address delays in student services, improving the student-university relationship. It introduces an e-complaint web-based system to replace the manual processing prevalent in committees and college administration. This State-level support system simplifies complaint submission and organization. Students can easily categorize and post complaints, while administrators can efficiently sort them using keywords. </a:t>
            </a:r>
            <a:endParaRPr sz="1800" dirty="0">
              <a:solidFill>
                <a:schemeClr val="dk1"/>
              </a:solidFill>
              <a:latin typeface="Times New Roman"/>
              <a:ea typeface="Times New Roman"/>
              <a:cs typeface="Times New Roman"/>
              <a:sym typeface="Times New Roman"/>
            </a:endParaRPr>
          </a:p>
        </p:txBody>
      </p:sp>
      <p:sp>
        <p:nvSpPr>
          <p:cNvPr id="158" name="Google Shape;158;p7"/>
          <p:cNvSpPr/>
          <p:nvPr/>
        </p:nvSpPr>
        <p:spPr>
          <a:xfrm>
            <a:off x="0" y="759641"/>
            <a:ext cx="9144000" cy="86177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dirty="0">
                <a:solidFill>
                  <a:schemeClr val="dk1"/>
                </a:solidFill>
                <a:latin typeface="Trebuchet MS"/>
                <a:ea typeface="Trebuchet MS"/>
                <a:cs typeface="Trebuchet MS"/>
                <a:sym typeface="Trebuchet MS"/>
              </a:rPr>
              <a:t>[</a:t>
            </a:r>
            <a:r>
              <a:rPr lang="en-US" sz="1600" dirty="0">
                <a:solidFill>
                  <a:schemeClr val="dk1"/>
                </a:solidFill>
                <a:latin typeface="Trebuchet MS"/>
                <a:ea typeface="Trebuchet MS"/>
                <a:cs typeface="Trebuchet MS"/>
                <a:sym typeface="Trebuchet MS"/>
              </a:rPr>
              <a:t>5] </a:t>
            </a:r>
            <a:r>
              <a:rPr lang="en-US" sz="1600" dirty="0" err="1">
                <a:solidFill>
                  <a:schemeClr val="dk1"/>
                </a:solidFill>
                <a:latin typeface="Trebuchet MS"/>
                <a:ea typeface="Trebuchet MS"/>
                <a:cs typeface="Trebuchet MS"/>
                <a:sym typeface="Trebuchet MS"/>
              </a:rPr>
              <a:t>Venkatesan</a:t>
            </a:r>
            <a:r>
              <a:rPr lang="en-US" sz="1600" dirty="0">
                <a:solidFill>
                  <a:schemeClr val="dk1"/>
                </a:solidFill>
                <a:latin typeface="Trebuchet MS"/>
                <a:ea typeface="Trebuchet MS"/>
                <a:cs typeface="Trebuchet MS"/>
                <a:sym typeface="Trebuchet MS"/>
              </a:rPr>
              <a:t>, </a:t>
            </a:r>
            <a:r>
              <a:rPr lang="en-US" sz="1600" dirty="0" err="1">
                <a:solidFill>
                  <a:schemeClr val="dk1"/>
                </a:solidFill>
                <a:latin typeface="Trebuchet MS"/>
                <a:ea typeface="Trebuchet MS"/>
                <a:cs typeface="Trebuchet MS"/>
                <a:sym typeface="Trebuchet MS"/>
              </a:rPr>
              <a:t>Satheeswaran</a:t>
            </a:r>
            <a:r>
              <a:rPr lang="en-US" sz="1600" dirty="0">
                <a:solidFill>
                  <a:schemeClr val="dk1"/>
                </a:solidFill>
                <a:latin typeface="Trebuchet MS"/>
                <a:ea typeface="Trebuchet MS"/>
                <a:cs typeface="Trebuchet MS"/>
                <a:sym typeface="Trebuchet MS"/>
              </a:rPr>
              <a:t> &amp; R, </a:t>
            </a:r>
            <a:r>
              <a:rPr lang="en-US" sz="1600" dirty="0" err="1">
                <a:solidFill>
                  <a:schemeClr val="dk1"/>
                </a:solidFill>
                <a:latin typeface="Trebuchet MS"/>
                <a:ea typeface="Trebuchet MS"/>
                <a:cs typeface="Trebuchet MS"/>
                <a:sym typeface="Trebuchet MS"/>
              </a:rPr>
              <a:t>Arjun</a:t>
            </a:r>
            <a:r>
              <a:rPr lang="en-US" sz="1600" dirty="0">
                <a:solidFill>
                  <a:schemeClr val="dk1"/>
                </a:solidFill>
                <a:latin typeface="Trebuchet MS"/>
                <a:ea typeface="Trebuchet MS"/>
                <a:cs typeface="Trebuchet MS"/>
                <a:sym typeface="Trebuchet MS"/>
              </a:rPr>
              <a:t> &amp; A, </a:t>
            </a:r>
            <a:r>
              <a:rPr lang="en-US" sz="1600" dirty="0" err="1">
                <a:solidFill>
                  <a:schemeClr val="dk1"/>
                </a:solidFill>
                <a:latin typeface="Trebuchet MS"/>
                <a:ea typeface="Trebuchet MS"/>
                <a:cs typeface="Trebuchet MS"/>
                <a:sym typeface="Trebuchet MS"/>
              </a:rPr>
              <a:t>Nidhin</a:t>
            </a:r>
            <a:r>
              <a:rPr lang="en-US" sz="1600" dirty="0">
                <a:solidFill>
                  <a:schemeClr val="dk1"/>
                </a:solidFill>
                <a:latin typeface="Trebuchet MS"/>
                <a:ea typeface="Trebuchet MS"/>
                <a:cs typeface="Trebuchet MS"/>
                <a:sym typeface="Trebuchet MS"/>
              </a:rPr>
              <a:t> &amp; C., </a:t>
            </a:r>
            <a:r>
              <a:rPr lang="en-US" sz="1600" dirty="0" err="1">
                <a:solidFill>
                  <a:schemeClr val="dk1"/>
                </a:solidFill>
                <a:latin typeface="Trebuchet MS"/>
                <a:ea typeface="Trebuchet MS"/>
                <a:cs typeface="Trebuchet MS"/>
                <a:sym typeface="Trebuchet MS"/>
              </a:rPr>
              <a:t>Pranav</a:t>
            </a:r>
            <a:r>
              <a:rPr lang="en-US" sz="1600" dirty="0">
                <a:solidFill>
                  <a:schemeClr val="dk1"/>
                </a:solidFill>
                <a:latin typeface="Trebuchet MS"/>
                <a:ea typeface="Trebuchet MS"/>
                <a:cs typeface="Trebuchet MS"/>
                <a:sym typeface="Trebuchet MS"/>
              </a:rPr>
              <a:t>. (2020). State-Level Students Grievance Support System. International Journal of Scientific Research in Computer Science, Engineering and Information Technology. 364-367. 10.32628/CSEIT2062111. </a:t>
            </a:r>
            <a:endParaRPr sz="1800" dirty="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9706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p:nvPr/>
        </p:nvSpPr>
        <p:spPr>
          <a:xfrm>
            <a:off x="251520" y="157860"/>
            <a:ext cx="413446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0000"/>
                </a:solidFill>
                <a:latin typeface="Times New Roman"/>
                <a:ea typeface="Times New Roman"/>
                <a:cs typeface="Times New Roman"/>
                <a:sym typeface="Times New Roman"/>
              </a:rPr>
              <a:t>EXISTING SYSTEM</a:t>
            </a:r>
            <a:r>
              <a:rPr lang="en-US" sz="3200" b="1">
                <a:solidFill>
                  <a:srgbClr val="000000"/>
                </a:solidFill>
                <a:latin typeface="Trebuchet MS"/>
                <a:ea typeface="Trebuchet MS"/>
                <a:cs typeface="Trebuchet MS"/>
                <a:sym typeface="Trebuchet MS"/>
              </a:rPr>
              <a:t>:</a:t>
            </a:r>
            <a:endParaRPr sz="3200" b="1">
              <a:solidFill>
                <a:srgbClr val="000000"/>
              </a:solidFill>
              <a:latin typeface="Trebuchet MS"/>
              <a:ea typeface="Trebuchet MS"/>
              <a:cs typeface="Trebuchet MS"/>
              <a:sym typeface="Trebuchet MS"/>
            </a:endParaRPr>
          </a:p>
        </p:txBody>
      </p:sp>
      <p:sp>
        <p:nvSpPr>
          <p:cNvPr id="164" name="Google Shape;164;p8"/>
          <p:cNvSpPr txBox="1"/>
          <p:nvPr/>
        </p:nvSpPr>
        <p:spPr>
          <a:xfrm>
            <a:off x="130919" y="915566"/>
            <a:ext cx="8748464" cy="267765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The physical suggestion box is a tangible container, typically made of  metal and placed in a central or accessible location on the college.</a:t>
            </a:r>
            <a:endParaRPr dirty="0"/>
          </a:p>
          <a:p>
            <a:pPr marL="285750" marR="0" lvl="0" indent="-285750" algn="just" rtl="0">
              <a:spcBef>
                <a:spcPts val="0"/>
              </a:spcBef>
              <a:spcAft>
                <a:spcPts val="0"/>
              </a:spcAft>
              <a:buClr>
                <a:schemeClr val="dk1"/>
              </a:buClr>
              <a:buSzPts val="2800"/>
              <a:buFont typeface="Arial"/>
              <a:buChar char="•"/>
            </a:pPr>
            <a:r>
              <a:rPr lang="en-US" sz="2800" dirty="0">
                <a:solidFill>
                  <a:schemeClr val="dk1"/>
                </a:solidFill>
                <a:latin typeface="Times New Roman"/>
                <a:ea typeface="Times New Roman"/>
                <a:cs typeface="Times New Roman"/>
                <a:sym typeface="Times New Roman"/>
              </a:rPr>
              <a:t>It serves as a traditional method for students, faculty, and staff to submit feedback, complaints, suggestions, or grievances anonymously or with limited identification.</a:t>
            </a:r>
            <a:endParaRPr sz="2800" dirty="0">
              <a:solidFill>
                <a:schemeClr val="dk1"/>
              </a:solidFill>
              <a:latin typeface="Times New Roman"/>
              <a:ea typeface="Times New Roman"/>
              <a:cs typeface="Times New Roman"/>
              <a:sym typeface="Times New Roman"/>
            </a:endParaRPr>
          </a:p>
        </p:txBody>
      </p:sp>
      <p:sp>
        <p:nvSpPr>
          <p:cNvPr id="165" name="Google Shape;165;p8" descr="Putting-a-suggestion-in-a-box"/>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6" name="Google Shape;166;p8" descr="Putting-a-suggestion-in-a-box"/>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7" name="Google Shape;167;p8" descr="Putting-a-suggestion-in-a-box"/>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8" name="Google Shape;168;p8" descr="Putting-a-suggestion-in-a-box"/>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4007617"/>
      </p:ext>
    </p:extLst>
  </p:cSld>
  <p:clrMapOvr>
    <a:masterClrMapping/>
  </p:clrMapOvr>
</p:sld>
</file>

<file path=ppt/theme/theme1.xml><?xml version="1.0" encoding="utf-8"?>
<a:theme xmlns:a="http://schemas.openxmlformats.org/drawingml/2006/main" name="6G">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3872</TotalTime>
  <Words>1308</Words>
  <Application>Microsoft Office PowerPoint</Application>
  <PresentationFormat>On-screen Show (16:9)</PresentationFormat>
  <Paragraphs>104</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Trebuchet MS</vt:lpstr>
      <vt:lpstr>Georgia</vt:lpstr>
      <vt:lpstr>Raleway</vt:lpstr>
      <vt:lpstr>Wingdings</vt:lpstr>
      <vt:lpstr>Noto Sans Symbols</vt:lpstr>
      <vt:lpstr>Times New Roman</vt:lpstr>
      <vt:lpstr>Calibri</vt:lpstr>
      <vt:lpstr>6G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25</cp:revision>
  <dcterms:created xsi:type="dcterms:W3CDTF">2023-09-13T00:39:02Z</dcterms:created>
  <dcterms:modified xsi:type="dcterms:W3CDTF">2023-12-20T07:14:48Z</dcterms:modified>
</cp:coreProperties>
</file>